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40"/>
  </p:notesMasterIdLst>
  <p:handoutMasterIdLst>
    <p:handoutMasterId r:id="rId41"/>
  </p:handoutMasterIdLst>
  <p:sldIdLst>
    <p:sldId id="380" r:id="rId2"/>
    <p:sldId id="416" r:id="rId3"/>
    <p:sldId id="407" r:id="rId4"/>
    <p:sldId id="410" r:id="rId5"/>
    <p:sldId id="384" r:id="rId6"/>
    <p:sldId id="415" r:id="rId7"/>
    <p:sldId id="406" r:id="rId8"/>
    <p:sldId id="403" r:id="rId9"/>
    <p:sldId id="414" r:id="rId10"/>
    <p:sldId id="417" r:id="rId11"/>
    <p:sldId id="511" r:id="rId12"/>
    <p:sldId id="512" r:id="rId13"/>
    <p:sldId id="513" r:id="rId14"/>
    <p:sldId id="544" r:id="rId15"/>
    <p:sldId id="518" r:id="rId16"/>
    <p:sldId id="519" r:id="rId17"/>
    <p:sldId id="521" r:id="rId18"/>
    <p:sldId id="517" r:id="rId19"/>
    <p:sldId id="520" r:id="rId20"/>
    <p:sldId id="522" r:id="rId21"/>
    <p:sldId id="523" r:id="rId22"/>
    <p:sldId id="543" r:id="rId23"/>
    <p:sldId id="545" r:id="rId24"/>
    <p:sldId id="539" r:id="rId25"/>
    <p:sldId id="540" r:id="rId26"/>
    <p:sldId id="541" r:id="rId27"/>
    <p:sldId id="542" r:id="rId28"/>
    <p:sldId id="546" r:id="rId29"/>
    <p:sldId id="551" r:id="rId30"/>
    <p:sldId id="553" r:id="rId31"/>
    <p:sldId id="547" r:id="rId32"/>
    <p:sldId id="548" r:id="rId33"/>
    <p:sldId id="549" r:id="rId34"/>
    <p:sldId id="550" r:id="rId35"/>
    <p:sldId id="552" r:id="rId36"/>
    <p:sldId id="554" r:id="rId37"/>
    <p:sldId id="555" r:id="rId38"/>
    <p:sldId id="404" r:id="rId39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577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E1FF"/>
    <a:srgbClr val="00E7EF"/>
    <a:srgbClr val="FFFFCC"/>
    <a:srgbClr val="FFE700"/>
    <a:srgbClr val="FFFFFF"/>
    <a:srgbClr val="000000"/>
    <a:srgbClr val="EA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B8C35-F027-45FB-BAF1-5C61149A4466}" v="4" dt="2024-06-05T01:59:2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5" autoAdjust="0"/>
    <p:restoredTop sz="86335" autoAdjust="0"/>
  </p:normalViewPr>
  <p:slideViewPr>
    <p:cSldViewPr snapToGrid="0">
      <p:cViewPr varScale="1">
        <p:scale>
          <a:sx n="114" d="100"/>
          <a:sy n="114" d="100"/>
        </p:scale>
        <p:origin x="296" y="56"/>
      </p:cViewPr>
      <p:guideLst>
        <p:guide orient="horz" pos="1620"/>
        <p:guide pos="2880"/>
        <p:guide pos="5602"/>
        <p:guide orient="horz" pos="577"/>
        <p:guide orient="horz" pos="2981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2T11:21:46.900" v="9501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2T11:21:46.900" v="9501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2T11:21:46.900" v="9501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9FAB8C35-F027-45FB-BAF1-5C61149A4466}"/>
    <pc:docChg chg="undo custSel delSld modSld">
      <pc:chgData name="り ぶ" userId="e79b0678f96bfbc0" providerId="LiveId" clId="{9FAB8C35-F027-45FB-BAF1-5C61149A4466}" dt="2024-06-05T02:02:24.132" v="78" actId="20577"/>
      <pc:docMkLst>
        <pc:docMk/>
      </pc:docMkLst>
      <pc:sldChg chg="del">
        <pc:chgData name="り ぶ" userId="e79b0678f96bfbc0" providerId="LiveId" clId="{9FAB8C35-F027-45FB-BAF1-5C61149A4466}" dt="2024-06-05T01:53:56.736" v="1" actId="2696"/>
        <pc:sldMkLst>
          <pc:docMk/>
          <pc:sldMk cId="915836568" sldId="382"/>
        </pc:sldMkLst>
      </pc:sldChg>
      <pc:sldChg chg="del">
        <pc:chgData name="り ぶ" userId="e79b0678f96bfbc0" providerId="LiveId" clId="{9FAB8C35-F027-45FB-BAF1-5C61149A4466}" dt="2024-06-05T01:54:22.163" v="3" actId="2696"/>
        <pc:sldMkLst>
          <pc:docMk/>
          <pc:sldMk cId="1855547603" sldId="386"/>
        </pc:sldMkLst>
      </pc:sldChg>
      <pc:sldChg chg="del">
        <pc:chgData name="り ぶ" userId="e79b0678f96bfbc0" providerId="LiveId" clId="{9FAB8C35-F027-45FB-BAF1-5C61149A4466}" dt="2024-06-05T01:54:27.632" v="4" actId="2696"/>
        <pc:sldMkLst>
          <pc:docMk/>
          <pc:sldMk cId="1878946452" sldId="405"/>
        </pc:sldMkLst>
      </pc:sldChg>
      <pc:sldChg chg="del">
        <pc:chgData name="り ぶ" userId="e79b0678f96bfbc0" providerId="LiveId" clId="{9FAB8C35-F027-45FB-BAF1-5C61149A4466}" dt="2024-06-05T01:53:53.811" v="0" actId="2696"/>
        <pc:sldMkLst>
          <pc:docMk/>
          <pc:sldMk cId="1368798534" sldId="408"/>
        </pc:sldMkLst>
      </pc:sldChg>
      <pc:sldChg chg="del">
        <pc:chgData name="り ぶ" userId="e79b0678f96bfbc0" providerId="LiveId" clId="{9FAB8C35-F027-45FB-BAF1-5C61149A4466}" dt="2024-06-05T01:54:00.375" v="2" actId="2696"/>
        <pc:sldMkLst>
          <pc:docMk/>
          <pc:sldMk cId="3259480464" sldId="409"/>
        </pc:sldMkLst>
      </pc:sldChg>
      <pc:sldChg chg="modSp mod">
        <pc:chgData name="り ぶ" userId="e79b0678f96bfbc0" providerId="LiveId" clId="{9FAB8C35-F027-45FB-BAF1-5C61149A4466}" dt="2024-06-05T01:54:45.765" v="30" actId="14100"/>
        <pc:sldMkLst>
          <pc:docMk/>
          <pc:sldMk cId="1696386486" sldId="410"/>
        </pc:sldMkLst>
        <pc:spChg chg="mod">
          <ac:chgData name="り ぶ" userId="e79b0678f96bfbc0" providerId="LiveId" clId="{9FAB8C35-F027-45FB-BAF1-5C61149A4466}" dt="2024-06-05T01:54:45.765" v="30" actId="14100"/>
          <ac:spMkLst>
            <pc:docMk/>
            <pc:sldMk cId="1696386486" sldId="410"/>
            <ac:spMk id="5" creationId="{71C2A481-9E6D-C82D-1AC7-7C4A18C85C4F}"/>
          </ac:spMkLst>
        </pc:spChg>
      </pc:sldChg>
      <pc:sldChg chg="modSp mod">
        <pc:chgData name="り ぶ" userId="e79b0678f96bfbc0" providerId="LiveId" clId="{9FAB8C35-F027-45FB-BAF1-5C61149A4466}" dt="2024-06-05T01:59:27.082" v="75"/>
        <pc:sldMkLst>
          <pc:docMk/>
          <pc:sldMk cId="1703072708" sldId="522"/>
        </pc:sldMkLst>
        <pc:spChg chg="mod">
          <ac:chgData name="り ぶ" userId="e79b0678f96bfbc0" providerId="LiveId" clId="{9FAB8C35-F027-45FB-BAF1-5C61149A4466}" dt="2024-06-05T01:59:27.082" v="75"/>
          <ac:spMkLst>
            <pc:docMk/>
            <pc:sldMk cId="1703072708" sldId="522"/>
            <ac:spMk id="9" creationId="{65F9255B-B11F-3A63-C9EA-7E0F46F3E1C2}"/>
          </ac:spMkLst>
        </pc:spChg>
      </pc:sldChg>
      <pc:sldChg chg="modSp mod">
        <pc:chgData name="り ぶ" userId="e79b0678f96bfbc0" providerId="LiveId" clId="{9FAB8C35-F027-45FB-BAF1-5C61149A4466}" dt="2024-06-05T02:02:24.132" v="78" actId="20577"/>
        <pc:sldMkLst>
          <pc:docMk/>
          <pc:sldMk cId="1769515340" sldId="555"/>
        </pc:sldMkLst>
        <pc:spChg chg="mod">
          <ac:chgData name="り ぶ" userId="e79b0678f96bfbc0" providerId="LiveId" clId="{9FAB8C35-F027-45FB-BAF1-5C61149A4466}" dt="2024-06-05T02:02:24.132" v="78" actId="20577"/>
          <ac:spMkLst>
            <pc:docMk/>
            <pc:sldMk cId="1769515340" sldId="555"/>
            <ac:spMk id="3" creationId="{1774537F-1AB7-1437-1446-651EBD2774DC}"/>
          </ac:spMkLst>
        </pc:spChg>
      </pc:sldChg>
    </pc:docChg>
  </pc:docChgLst>
  <pc:docChgLst>
    <pc:chgData name="り ぶ" userId="e79b0678f96bfbc0" providerId="LiveId" clId="{8DEEAE43-AA40-4065-9508-B47B973A7291}"/>
    <pc:docChg chg="undo custSel addSld delSld modSld sldOrd">
      <pc:chgData name="り ぶ" userId="e79b0678f96bfbc0" providerId="LiveId" clId="{8DEEAE43-AA40-4065-9508-B47B973A7291}" dt="2024-04-03T05:37:51.654" v="160" actId="14100"/>
      <pc:docMkLst>
        <pc:docMk/>
      </pc:docMkLst>
      <pc:sldChg chg="del">
        <pc:chgData name="り ぶ" userId="e79b0678f96bfbc0" providerId="LiveId" clId="{8DEEAE43-AA40-4065-9508-B47B973A7291}" dt="2024-04-03T05:06:49.336" v="1" actId="2696"/>
        <pc:sldMkLst>
          <pc:docMk/>
          <pc:sldMk cId="2659423129" sldId="381"/>
        </pc:sldMkLst>
      </pc:sldChg>
      <pc:sldChg chg="modSp mod ord">
        <pc:chgData name="り ぶ" userId="e79b0678f96bfbc0" providerId="LiveId" clId="{8DEEAE43-AA40-4065-9508-B47B973A7291}" dt="2024-04-03T05:09:36.288" v="49" actId="1076"/>
        <pc:sldMkLst>
          <pc:docMk/>
          <pc:sldMk cId="915836568" sldId="382"/>
        </pc:sldMkLst>
        <pc:spChg chg="mod">
          <ac:chgData name="り ぶ" userId="e79b0678f96bfbc0" providerId="LiveId" clId="{8DEEAE43-AA40-4065-9508-B47B973A7291}" dt="2024-04-03T05:08:30.108" v="40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8DEEAE43-AA40-4065-9508-B47B973A7291}" dt="2024-04-03T05:09:16.660" v="44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8DEEAE43-AA40-4065-9508-B47B973A7291}" dt="2024-04-03T05:09:36.288" v="49" actId="1076"/>
          <ac:spMkLst>
            <pc:docMk/>
            <pc:sldMk cId="915836568" sldId="382"/>
            <ac:spMk id="4" creationId="{4F142E00-E156-308A-66D5-FCA64341C1B1}"/>
          </ac:spMkLst>
        </pc:spChg>
      </pc:sldChg>
      <pc:sldChg chg="del">
        <pc:chgData name="り ぶ" userId="e79b0678f96bfbc0" providerId="LiveId" clId="{8DEEAE43-AA40-4065-9508-B47B973A7291}" dt="2024-04-03T05:11:16.729" v="96" actId="2696"/>
        <pc:sldMkLst>
          <pc:docMk/>
          <pc:sldMk cId="2187902545" sldId="383"/>
        </pc:sldMkLst>
      </pc:sldChg>
      <pc:sldChg chg="del">
        <pc:chgData name="り ぶ" userId="e79b0678f96bfbc0" providerId="LiveId" clId="{8DEEAE43-AA40-4065-9508-B47B973A7291}" dt="2024-04-03T05:13:07.968" v="100" actId="2696"/>
        <pc:sldMkLst>
          <pc:docMk/>
          <pc:sldMk cId="3765560559" sldId="385"/>
        </pc:sldMkLst>
      </pc:sldChg>
      <pc:sldChg chg="del">
        <pc:chgData name="り ぶ" userId="e79b0678f96bfbc0" providerId="LiveId" clId="{8DEEAE43-AA40-4065-9508-B47B973A7291}" dt="2024-04-03T05:11:08.129" v="95" actId="2696"/>
        <pc:sldMkLst>
          <pc:docMk/>
          <pc:sldMk cId="1466077980" sldId="396"/>
        </pc:sldMkLst>
      </pc:sldChg>
      <pc:sldChg chg="modSp mod">
        <pc:chgData name="り ぶ" userId="e79b0678f96bfbc0" providerId="LiveId" clId="{8DEEAE43-AA40-4065-9508-B47B973A7291}" dt="2024-04-03T05:11:52.343" v="98"/>
        <pc:sldMkLst>
          <pc:docMk/>
          <pc:sldMk cId="1878946452" sldId="405"/>
        </pc:sldMkLst>
        <pc:spChg chg="mod">
          <ac:chgData name="り ぶ" userId="e79b0678f96bfbc0" providerId="LiveId" clId="{8DEEAE43-AA40-4065-9508-B47B973A7291}" dt="2024-04-03T05:11:52.343" v="98"/>
          <ac:spMkLst>
            <pc:docMk/>
            <pc:sldMk cId="1878946452" sldId="405"/>
            <ac:spMk id="3" creationId="{EAAE3371-97FC-9188-6817-9710762724A5}"/>
          </ac:spMkLst>
        </pc:spChg>
      </pc:sldChg>
      <pc:sldChg chg="addSp modSp add mod">
        <pc:chgData name="り ぶ" userId="e79b0678f96bfbc0" providerId="LiveId" clId="{8DEEAE43-AA40-4065-9508-B47B973A7291}" dt="2024-04-03T05:37:51.654" v="160" actId="14100"/>
        <pc:sldMkLst>
          <pc:docMk/>
          <pc:sldMk cId="1738919896" sldId="407"/>
        </pc:sldMkLst>
        <pc:spChg chg="add mod">
          <ac:chgData name="り ぶ" userId="e79b0678f96bfbc0" providerId="LiveId" clId="{8DEEAE43-AA40-4065-9508-B47B973A7291}" dt="2024-04-03T05:37:47.128" v="158" actId="1076"/>
          <ac:spMkLst>
            <pc:docMk/>
            <pc:sldMk cId="1738919896" sldId="407"/>
            <ac:spMk id="3" creationId="{26C688C2-CC98-B6CA-8826-D616DB8C1985}"/>
          </ac:spMkLst>
        </pc:spChg>
        <pc:spChg chg="mod">
          <ac:chgData name="り ぶ" userId="e79b0678f96bfbc0" providerId="LiveId" clId="{8DEEAE43-AA40-4065-9508-B47B973A7291}" dt="2024-04-03T05:37:51.654" v="160" actId="14100"/>
          <ac:spMkLst>
            <pc:docMk/>
            <pc:sldMk cId="1738919896" sldId="407"/>
            <ac:spMk id="28" creationId="{C912EA19-026D-4733-2D5D-B75C555615CF}"/>
          </ac:spMkLst>
        </pc:spChg>
      </pc:sldChg>
      <pc:sldChg chg="add">
        <pc:chgData name="り ぶ" userId="e79b0678f96bfbc0" providerId="LiveId" clId="{8DEEAE43-AA40-4065-9508-B47B973A7291}" dt="2024-04-03T05:06:45.010" v="0"/>
        <pc:sldMkLst>
          <pc:docMk/>
          <pc:sldMk cId="1368798534" sldId="408"/>
        </pc:sldMkLst>
      </pc:sldChg>
      <pc:sldChg chg="modSp add mod">
        <pc:chgData name="り ぶ" userId="e79b0678f96bfbc0" providerId="LiveId" clId="{8DEEAE43-AA40-4065-9508-B47B973A7291}" dt="2024-04-03T05:10:29.635" v="94" actId="1076"/>
        <pc:sldMkLst>
          <pc:docMk/>
          <pc:sldMk cId="3259480464" sldId="409"/>
        </pc:sldMkLst>
        <pc:spChg chg="mod">
          <ac:chgData name="り ぶ" userId="e79b0678f96bfbc0" providerId="LiveId" clId="{8DEEAE43-AA40-4065-9508-B47B973A7291}" dt="2024-04-03T05:10:24.850" v="93" actId="207"/>
          <ac:spMkLst>
            <pc:docMk/>
            <pc:sldMk cId="3259480464" sldId="409"/>
            <ac:spMk id="17" creationId="{8311F228-3D0E-BC3B-3C2C-3FB24F2023E0}"/>
          </ac:spMkLst>
        </pc:spChg>
        <pc:spChg chg="mod">
          <ac:chgData name="り ぶ" userId="e79b0678f96bfbc0" providerId="LiveId" clId="{8DEEAE43-AA40-4065-9508-B47B973A7291}" dt="2024-04-03T05:10:29.635" v="94" actId="1076"/>
          <ac:spMkLst>
            <pc:docMk/>
            <pc:sldMk cId="3259480464" sldId="409"/>
            <ac:spMk id="18" creationId="{E6B619E8-DF25-E555-50C1-F64B1A7898B9}"/>
          </ac:spMkLst>
        </pc:spChg>
      </pc:sldChg>
      <pc:sldChg chg="modSp add mod">
        <pc:chgData name="り ぶ" userId="e79b0678f96bfbc0" providerId="LiveId" clId="{8DEEAE43-AA40-4065-9508-B47B973A7291}" dt="2024-04-03T05:08:09.921" v="21"/>
        <pc:sldMkLst>
          <pc:docMk/>
          <pc:sldMk cId="1696386486" sldId="410"/>
        </pc:sldMkLst>
        <pc:spChg chg="mod">
          <ac:chgData name="り ぶ" userId="e79b0678f96bfbc0" providerId="LiveId" clId="{8DEEAE43-AA40-4065-9508-B47B973A7291}" dt="2024-04-03T05:07:49.449" v="3" actId="27636"/>
          <ac:spMkLst>
            <pc:docMk/>
            <pc:sldMk cId="1696386486" sldId="410"/>
            <ac:spMk id="2" creationId="{E4D9C7BB-18AC-74A0-5662-2C84806F0FA9}"/>
          </ac:spMkLst>
        </pc:spChg>
        <pc:spChg chg="mod">
          <ac:chgData name="り ぶ" userId="e79b0678f96bfbc0" providerId="LiveId" clId="{8DEEAE43-AA40-4065-9508-B47B973A7291}" dt="2024-04-03T05:08:09.921" v="21"/>
          <ac:spMkLst>
            <pc:docMk/>
            <pc:sldMk cId="1696386486" sldId="410"/>
            <ac:spMk id="5" creationId="{71C2A481-9E6D-C82D-1AC7-7C4A18C85C4F}"/>
          </ac:spMkLst>
        </pc:spChg>
      </pc:sldChg>
      <pc:sldChg chg="add">
        <pc:chgData name="り ぶ" userId="e79b0678f96bfbc0" providerId="LiveId" clId="{8DEEAE43-AA40-4065-9508-B47B973A7291}" dt="2024-04-03T05:13:24.995" v="101"/>
        <pc:sldMkLst>
          <pc:docMk/>
          <pc:sldMk cId="1522723773" sldId="414"/>
        </pc:sldMkLst>
      </pc:sldChg>
      <pc:sldChg chg="add">
        <pc:chgData name="り ぶ" userId="e79b0678f96bfbc0" providerId="LiveId" clId="{8DEEAE43-AA40-4065-9508-B47B973A7291}" dt="2024-04-03T05:13:05.565" v="99"/>
        <pc:sldMkLst>
          <pc:docMk/>
          <pc:sldMk cId="3679359922" sldId="415"/>
        </pc:sldMkLst>
      </pc:sldChg>
    </pc:docChg>
  </pc:docChgLst>
  <pc:docChgLst>
    <pc:chgData name="り ぶ" userId="e79b0678f96bfbc0" providerId="LiveId" clId="{31CFEC4B-CBAE-4E35-9250-C18E5F77A4EF}"/>
    <pc:docChg chg="undo custSel modSld sldOrd">
      <pc:chgData name="り ぶ" userId="e79b0678f96bfbc0" providerId="LiveId" clId="{31CFEC4B-CBAE-4E35-9250-C18E5F77A4EF}" dt="2023-12-16T11:30:06.423" v="599"/>
      <pc:docMkLst>
        <pc:docMk/>
      </pc:docMkLst>
      <pc:sldChg chg="modSp mod">
        <pc:chgData name="り ぶ" userId="e79b0678f96bfbc0" providerId="LiveId" clId="{31CFEC4B-CBAE-4E35-9250-C18E5F77A4EF}" dt="2023-12-16T11:21:00.187" v="146" actId="20577"/>
        <pc:sldMkLst>
          <pc:docMk/>
          <pc:sldMk cId="525914061" sldId="386"/>
        </pc:sldMkLst>
        <pc:spChg chg="mod">
          <ac:chgData name="り ぶ" userId="e79b0678f96bfbc0" providerId="LiveId" clId="{31CFEC4B-CBAE-4E35-9250-C18E5F77A4EF}" dt="2023-12-16T11:21:00.187" v="146" actId="20577"/>
          <ac:spMkLst>
            <pc:docMk/>
            <pc:sldMk cId="525914061" sldId="386"/>
            <ac:spMk id="16" creationId="{C892717E-B1F0-FC80-4BA7-B37C371695BF}"/>
          </ac:spMkLst>
        </pc:spChg>
      </pc:sldChg>
      <pc:sldChg chg="modSp mod">
        <pc:chgData name="り ぶ" userId="e79b0678f96bfbc0" providerId="LiveId" clId="{31CFEC4B-CBAE-4E35-9250-C18E5F77A4EF}" dt="2023-12-16T11:22:39.649" v="253" actId="20577"/>
        <pc:sldMkLst>
          <pc:docMk/>
          <pc:sldMk cId="823133133" sldId="387"/>
        </pc:sldMkLst>
        <pc:spChg chg="mod">
          <ac:chgData name="り ぶ" userId="e79b0678f96bfbc0" providerId="LiveId" clId="{31CFEC4B-CBAE-4E35-9250-C18E5F77A4EF}" dt="2023-12-16T11:21:21.400" v="148" actId="20577"/>
          <ac:spMkLst>
            <pc:docMk/>
            <pc:sldMk cId="823133133" sldId="387"/>
            <ac:spMk id="4" creationId="{42534CB8-2FC5-A33B-B1D3-F8FB0C1943F2}"/>
          </ac:spMkLst>
        </pc:spChg>
        <pc:spChg chg="mod">
          <ac:chgData name="り ぶ" userId="e79b0678f96bfbc0" providerId="LiveId" clId="{31CFEC4B-CBAE-4E35-9250-C18E5F77A4EF}" dt="2023-12-16T11:22:39.649" v="25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modSp mod">
        <pc:chgData name="り ぶ" userId="e79b0678f96bfbc0" providerId="LiveId" clId="{31CFEC4B-CBAE-4E35-9250-C18E5F77A4EF}" dt="2023-12-16T11:28:56.680" v="471"/>
        <pc:sldMkLst>
          <pc:docMk/>
          <pc:sldMk cId="692275071" sldId="388"/>
        </pc:sldMkLst>
        <pc:spChg chg="mod">
          <ac:chgData name="り ぶ" userId="e79b0678f96bfbc0" providerId="LiveId" clId="{31CFEC4B-CBAE-4E35-9250-C18E5F77A4EF}" dt="2023-12-16T11:28:56.680" v="471"/>
          <ac:spMkLst>
            <pc:docMk/>
            <pc:sldMk cId="692275071" sldId="388"/>
            <ac:spMk id="2" creationId="{7A2D296F-2C24-4E77-4629-8347302B9EF4}"/>
          </ac:spMkLst>
        </pc:spChg>
      </pc:sldChg>
      <pc:sldChg chg="ord">
        <pc:chgData name="り ぶ" userId="e79b0678f96bfbc0" providerId="LiveId" clId="{31CFEC4B-CBAE-4E35-9250-C18E5F77A4EF}" dt="2023-12-16T11:28:11.894" v="354"/>
        <pc:sldMkLst>
          <pc:docMk/>
          <pc:sldMk cId="694134030" sldId="389"/>
        </pc:sldMkLst>
      </pc:sldChg>
      <pc:sldChg chg="addSp modSp mod">
        <pc:chgData name="り ぶ" userId="e79b0678f96bfbc0" providerId="LiveId" clId="{31CFEC4B-CBAE-4E35-9250-C18E5F77A4EF}" dt="2023-12-16T11:23:53.036" v="350" actId="20577"/>
        <pc:sldMkLst>
          <pc:docMk/>
          <pc:sldMk cId="2793555646" sldId="390"/>
        </pc:sldMkLst>
        <pc:spChg chg="mod">
          <ac:chgData name="り ぶ" userId="e79b0678f96bfbc0" providerId="LiveId" clId="{31CFEC4B-CBAE-4E35-9250-C18E5F77A4EF}" dt="2023-12-16T11:23:10.692" v="266" actId="20577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31CFEC4B-CBAE-4E35-9250-C18E5F77A4EF}" dt="2023-12-16T11:23:53.036" v="350" actId="20577"/>
          <ac:spMkLst>
            <pc:docMk/>
            <pc:sldMk cId="2793555646" sldId="390"/>
            <ac:spMk id="7" creationId="{3B14C57E-B707-4406-C95F-CB0C12112A8E}"/>
          </ac:spMkLst>
        </pc:spChg>
      </pc:sldChg>
      <pc:sldChg chg="modSp mod ord">
        <pc:chgData name="り ぶ" userId="e79b0678f96bfbc0" providerId="LiveId" clId="{31CFEC4B-CBAE-4E35-9250-C18E5F77A4EF}" dt="2023-12-16T11:29:23.806" v="515" actId="20577"/>
        <pc:sldMkLst>
          <pc:docMk/>
          <pc:sldMk cId="46094535" sldId="393"/>
        </pc:sldMkLst>
        <pc:spChg chg="mod">
          <ac:chgData name="り ぶ" userId="e79b0678f96bfbc0" providerId="LiveId" clId="{31CFEC4B-CBAE-4E35-9250-C18E5F77A4EF}" dt="2023-12-16T11:29:23.806" v="515" actId="20577"/>
          <ac:spMkLst>
            <pc:docMk/>
            <pc:sldMk cId="46094535" sldId="393"/>
            <ac:spMk id="2" creationId="{FA73267C-76F0-B8B8-418F-3558CF552FCE}"/>
          </ac:spMkLst>
        </pc:spChg>
      </pc:sldChg>
      <pc:sldChg chg="modSp mod ord">
        <pc:chgData name="り ぶ" userId="e79b0678f96bfbc0" providerId="LiveId" clId="{31CFEC4B-CBAE-4E35-9250-C18E5F77A4EF}" dt="2023-12-16T11:30:06.423" v="599"/>
        <pc:sldMkLst>
          <pc:docMk/>
          <pc:sldMk cId="1046349783" sldId="400"/>
        </pc:sldMkLst>
        <pc:spChg chg="mod">
          <ac:chgData name="り ぶ" userId="e79b0678f96bfbc0" providerId="LiveId" clId="{31CFEC4B-CBAE-4E35-9250-C18E5F77A4EF}" dt="2023-12-16T11:29:32.307" v="516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31CFEC4B-CBAE-4E35-9250-C18E5F77A4EF}" dt="2023-12-16T11:30:06.423" v="599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5D5ABE51-4CDC-4B9F-8635-858E1AB98540}"/>
    <pc:docChg chg="undo custSel addSld modSld">
      <pc:chgData name="り ぶ" userId="e79b0678f96bfbc0" providerId="LiveId" clId="{5D5ABE51-4CDC-4B9F-8635-858E1AB98540}" dt="2024-05-04T04:54:53.216" v="1208" actId="20577"/>
      <pc:docMkLst>
        <pc:docMk/>
      </pc:docMkLst>
      <pc:sldChg chg="modSp mod">
        <pc:chgData name="り ぶ" userId="e79b0678f96bfbc0" providerId="LiveId" clId="{5D5ABE51-4CDC-4B9F-8635-858E1AB98540}" dt="2024-04-27T23:20:13.452" v="691" actId="20577"/>
        <pc:sldMkLst>
          <pc:docMk/>
          <pc:sldMk cId="2803378345" sldId="384"/>
        </pc:sldMkLst>
        <pc:spChg chg="mod">
          <ac:chgData name="り ぶ" userId="e79b0678f96bfbc0" providerId="LiveId" clId="{5D5ABE51-4CDC-4B9F-8635-858E1AB98540}" dt="2024-04-27T23:20:13.452" v="691" actId="20577"/>
          <ac:spMkLst>
            <pc:docMk/>
            <pc:sldMk cId="2803378345" sldId="384"/>
            <ac:spMk id="4" creationId="{234B2E61-2BE7-CB35-ED0D-AE083334140D}"/>
          </ac:spMkLst>
        </pc:spChg>
      </pc:sldChg>
      <pc:sldChg chg="modSp mod">
        <pc:chgData name="り ぶ" userId="e79b0678f96bfbc0" providerId="LiveId" clId="{5D5ABE51-4CDC-4B9F-8635-858E1AB98540}" dt="2024-04-14T06:04:05.854" v="13"/>
        <pc:sldMkLst>
          <pc:docMk/>
          <pc:sldMk cId="301633798" sldId="406"/>
        </pc:sldMkLst>
        <pc:spChg chg="mod">
          <ac:chgData name="り ぶ" userId="e79b0678f96bfbc0" providerId="LiveId" clId="{5D5ABE51-4CDC-4B9F-8635-858E1AB98540}" dt="2024-04-14T06:04:05.854" v="13"/>
          <ac:spMkLst>
            <pc:docMk/>
            <pc:sldMk cId="301633798" sldId="406"/>
            <ac:spMk id="13" creationId="{D899223E-ECDC-0B11-9E46-E395A7963E8E}"/>
          </ac:spMkLst>
        </pc:spChg>
      </pc:sldChg>
      <pc:sldChg chg="modSp mod">
        <pc:chgData name="り ぶ" userId="e79b0678f96bfbc0" providerId="LiveId" clId="{5D5ABE51-4CDC-4B9F-8635-858E1AB98540}" dt="2024-04-16T09:13:00.730" v="631" actId="20577"/>
        <pc:sldMkLst>
          <pc:docMk/>
          <pc:sldMk cId="1910514616" sldId="546"/>
        </pc:sldMkLst>
        <pc:spChg chg="mod">
          <ac:chgData name="り ぶ" userId="e79b0678f96bfbc0" providerId="LiveId" clId="{5D5ABE51-4CDC-4B9F-8635-858E1AB98540}" dt="2024-04-16T09:13:00.730" v="631" actId="20577"/>
          <ac:spMkLst>
            <pc:docMk/>
            <pc:sldMk cId="1910514616" sldId="546"/>
            <ac:spMk id="3" creationId="{52E41566-8280-0748-8F84-2BB00D12B9B2}"/>
          </ac:spMkLst>
        </pc:spChg>
      </pc:sldChg>
      <pc:sldChg chg="addSp delSp modSp new mod modClrScheme chgLayout">
        <pc:chgData name="り ぶ" userId="e79b0678f96bfbc0" providerId="LiveId" clId="{5D5ABE51-4CDC-4B9F-8635-858E1AB98540}" dt="2024-04-27T23:39:26.220" v="742" actId="255"/>
        <pc:sldMkLst>
          <pc:docMk/>
          <pc:sldMk cId="1463735077" sldId="551"/>
        </pc:sldMkLst>
        <pc:spChg chg="del mod ord">
          <ac:chgData name="り ぶ" userId="e79b0678f96bfbc0" providerId="LiveId" clId="{5D5ABE51-4CDC-4B9F-8635-858E1AB98540}" dt="2024-04-16T08:50:02.497" v="15" actId="700"/>
          <ac:spMkLst>
            <pc:docMk/>
            <pc:sldMk cId="1463735077" sldId="551"/>
            <ac:spMk id="2" creationId="{9F84BABD-413C-86C1-1781-E6670C86DAA9}"/>
          </ac:spMkLst>
        </pc:spChg>
        <pc:spChg chg="add mod ord">
          <ac:chgData name="り ぶ" userId="e79b0678f96bfbc0" providerId="LiveId" clId="{5D5ABE51-4CDC-4B9F-8635-858E1AB98540}" dt="2024-04-27T23:39:26.220" v="742" actId="255"/>
          <ac:spMkLst>
            <pc:docMk/>
            <pc:sldMk cId="1463735077" sldId="551"/>
            <ac:spMk id="3" creationId="{4E93BC1A-7361-A9CB-2368-69033F00F5A5}"/>
          </ac:spMkLst>
        </pc:spChg>
        <pc:spChg chg="add mod ord">
          <ac:chgData name="り ぶ" userId="e79b0678f96bfbc0" providerId="LiveId" clId="{5D5ABE51-4CDC-4B9F-8635-858E1AB98540}" dt="2024-04-27T23:38:09.462" v="724" actId="20577"/>
          <ac:spMkLst>
            <pc:docMk/>
            <pc:sldMk cId="1463735077" sldId="551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16T08:55:37.919" v="552" actId="14100"/>
        <pc:sldMkLst>
          <pc:docMk/>
          <pc:sldMk cId="777715962" sldId="552"/>
        </pc:sldMkLst>
        <pc:spChg chg="mod">
          <ac:chgData name="り ぶ" userId="e79b0678f96bfbc0" providerId="LiveId" clId="{5D5ABE51-4CDC-4B9F-8635-858E1AB98540}" dt="2024-04-16T08:55:06.356" v="545" actId="20577"/>
          <ac:spMkLst>
            <pc:docMk/>
            <pc:sldMk cId="777715962" sldId="552"/>
            <ac:spMk id="2" creationId="{9DA2B8B3-1663-505B-9686-BD57E1C3EC1E}"/>
          </ac:spMkLst>
        </pc:spChg>
        <pc:spChg chg="add mod">
          <ac:chgData name="り ぶ" userId="e79b0678f96bfbc0" providerId="LiveId" clId="{5D5ABE51-4CDC-4B9F-8635-858E1AB98540}" dt="2024-04-16T08:55:31.544" v="550" actId="1076"/>
          <ac:spMkLst>
            <pc:docMk/>
            <pc:sldMk cId="777715962" sldId="552"/>
            <ac:spMk id="5" creationId="{E21182FD-9140-FF0F-F316-9B4F71ADEB3C}"/>
          </ac:spMkLst>
        </pc:spChg>
        <pc:spChg chg="add mod">
          <ac:chgData name="り ぶ" userId="e79b0678f96bfbc0" providerId="LiveId" clId="{5D5ABE51-4CDC-4B9F-8635-858E1AB98540}" dt="2024-04-16T08:55:24.456" v="548" actId="1076"/>
          <ac:spMkLst>
            <pc:docMk/>
            <pc:sldMk cId="777715962" sldId="552"/>
            <ac:spMk id="6" creationId="{AF05AEA9-AA8D-521D-A566-A04DDABCDC0D}"/>
          </ac:spMkLst>
        </pc:spChg>
        <pc:spChg chg="add mod">
          <ac:chgData name="り ぶ" userId="e79b0678f96bfbc0" providerId="LiveId" clId="{5D5ABE51-4CDC-4B9F-8635-858E1AB98540}" dt="2024-04-16T08:55:37.919" v="552" actId="14100"/>
          <ac:spMkLst>
            <pc:docMk/>
            <pc:sldMk cId="777715962" sldId="552"/>
            <ac:spMk id="7" creationId="{73F7C749-DBCF-6B4F-BC88-075E77A7DB8B}"/>
          </ac:spMkLst>
        </pc:spChg>
        <pc:picChg chg="add">
          <ac:chgData name="り ぶ" userId="e79b0678f96bfbc0" providerId="LiveId" clId="{5D5ABE51-4CDC-4B9F-8635-858E1AB98540}" dt="2024-04-16T08:54:55.008" v="532"/>
          <ac:picMkLst>
            <pc:docMk/>
            <pc:sldMk cId="777715962" sldId="552"/>
            <ac:picMk id="3" creationId="{C895105E-495A-8170-647B-43E98ADBDCD9}"/>
          </ac:picMkLst>
        </pc:picChg>
        <pc:picChg chg="add mod">
          <ac:chgData name="り ぶ" userId="e79b0678f96bfbc0" providerId="LiveId" clId="{5D5ABE51-4CDC-4B9F-8635-858E1AB98540}" dt="2024-04-16T08:55:27.913" v="549" actId="1076"/>
          <ac:picMkLst>
            <pc:docMk/>
            <pc:sldMk cId="777715962" sldId="552"/>
            <ac:picMk id="4" creationId="{BC8C91C5-63FA-4601-A75C-9E4407E6B155}"/>
          </ac:picMkLst>
        </pc:picChg>
      </pc:sldChg>
      <pc:sldChg chg="modSp add mod">
        <pc:chgData name="り ぶ" userId="e79b0678f96bfbc0" providerId="LiveId" clId="{5D5ABE51-4CDC-4B9F-8635-858E1AB98540}" dt="2024-05-04T04:54:53.216" v="1208" actId="20577"/>
        <pc:sldMkLst>
          <pc:docMk/>
          <pc:sldMk cId="3297427596" sldId="553"/>
        </pc:sldMkLst>
        <pc:spChg chg="mod">
          <ac:chgData name="り ぶ" userId="e79b0678f96bfbc0" providerId="LiveId" clId="{5D5ABE51-4CDC-4B9F-8635-858E1AB98540}" dt="2024-04-27T23:39:21.116" v="741" actId="255"/>
          <ac:spMkLst>
            <pc:docMk/>
            <pc:sldMk cId="3297427596" sldId="553"/>
            <ac:spMk id="3" creationId="{4E93BC1A-7361-A9CB-2368-69033F00F5A5}"/>
          </ac:spMkLst>
        </pc:spChg>
        <pc:spChg chg="mod">
          <ac:chgData name="り ぶ" userId="e79b0678f96bfbc0" providerId="LiveId" clId="{5D5ABE51-4CDC-4B9F-8635-858E1AB98540}" dt="2024-05-04T04:54:53.216" v="1208" actId="20577"/>
          <ac:spMkLst>
            <pc:docMk/>
            <pc:sldMk cId="3297427596" sldId="553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28T00:17:51.717" v="1171" actId="14100"/>
        <pc:sldMkLst>
          <pc:docMk/>
          <pc:sldMk cId="1347611041" sldId="554"/>
        </pc:sldMkLst>
        <pc:spChg chg="mod">
          <ac:chgData name="り ぶ" userId="e79b0678f96bfbc0" providerId="LiveId" clId="{5D5ABE51-4CDC-4B9F-8635-858E1AB98540}" dt="2024-04-28T00:02:31.776" v="757" actId="20577"/>
          <ac:spMkLst>
            <pc:docMk/>
            <pc:sldMk cId="1347611041" sldId="554"/>
            <ac:spMk id="2" creationId="{76A4F659-A1BE-F7A3-9BCE-F7F3CCB92657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5" creationId="{D8631D81-C3F9-04A9-840E-3879A851140C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6" creationId="{7E5B6679-D8E7-95C1-91ED-528BE2F114BE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7" creationId="{B4571D57-1762-8AAA-3DAA-2B69ECE6375C}"/>
          </ac:spMkLst>
        </pc:spChg>
        <pc:spChg chg="add mod">
          <ac:chgData name="り ぶ" userId="e79b0678f96bfbc0" providerId="LiveId" clId="{5D5ABE51-4CDC-4B9F-8635-858E1AB98540}" dt="2024-04-28T00:17:51.717" v="1171" actId="14100"/>
          <ac:spMkLst>
            <pc:docMk/>
            <pc:sldMk cId="1347611041" sldId="554"/>
            <ac:spMk id="8" creationId="{F4E33783-1377-D600-8000-29B1205BDB9B}"/>
          </ac:spMkLst>
        </pc:spChg>
        <pc:picChg chg="add mod modCrop">
          <ac:chgData name="り ぶ" userId="e79b0678f96bfbc0" providerId="LiveId" clId="{5D5ABE51-4CDC-4B9F-8635-858E1AB98540}" dt="2024-04-28T00:14:27.601" v="851" actId="1076"/>
          <ac:picMkLst>
            <pc:docMk/>
            <pc:sldMk cId="1347611041" sldId="554"/>
            <ac:picMk id="4" creationId="{E59314BD-BDC7-82A2-8392-34CDC4C37F69}"/>
          </ac:picMkLst>
        </pc:picChg>
      </pc:sldChg>
      <pc:sldChg chg="modSp new mod">
        <pc:chgData name="り ぶ" userId="e79b0678f96bfbc0" providerId="LiveId" clId="{5D5ABE51-4CDC-4B9F-8635-858E1AB98540}" dt="2024-04-28T00:16:26.733" v="1142" actId="20577"/>
        <pc:sldMkLst>
          <pc:docMk/>
          <pc:sldMk cId="1769515340" sldId="555"/>
        </pc:sldMkLst>
        <pc:spChg chg="mod">
          <ac:chgData name="り ぶ" userId="e79b0678f96bfbc0" providerId="LiveId" clId="{5D5ABE51-4CDC-4B9F-8635-858E1AB98540}" dt="2024-04-28T00:14:46.331" v="896"/>
          <ac:spMkLst>
            <pc:docMk/>
            <pc:sldMk cId="1769515340" sldId="555"/>
            <ac:spMk id="2" creationId="{684E48A4-46F6-3BB5-AEBD-FAF01382FEF0}"/>
          </ac:spMkLst>
        </pc:spChg>
        <pc:spChg chg="mod">
          <ac:chgData name="り ぶ" userId="e79b0678f96bfbc0" providerId="LiveId" clId="{5D5ABE51-4CDC-4B9F-8635-858E1AB98540}" dt="2024-04-28T00:16:26.733" v="1142" actId="20577"/>
          <ac:spMkLst>
            <pc:docMk/>
            <pc:sldMk cId="1769515340" sldId="555"/>
            <ac:spMk id="3" creationId="{1774537F-1AB7-1437-1446-651EBD2774DC}"/>
          </ac:spMkLst>
        </pc:spChg>
      </pc:sldChg>
    </pc:docChg>
  </pc:docChgLst>
  <pc:docChgLst>
    <pc:chgData name="り ぶ" userId="e79b0678f96bfbc0" providerId="LiveId" clId="{5765B7CD-BF36-4F09-917D-955C007ACE6B}"/>
    <pc:docChg chg="delSld">
      <pc:chgData name="り ぶ" userId="e79b0678f96bfbc0" providerId="LiveId" clId="{5765B7CD-BF36-4F09-917D-955C007ACE6B}" dt="2024-02-03T13:39:28.811" v="0" actId="2696"/>
      <pc:docMkLst>
        <pc:docMk/>
      </pc:docMkLst>
      <pc:sldChg chg="del">
        <pc:chgData name="り ぶ" userId="e79b0678f96bfbc0" providerId="LiveId" clId="{5765B7CD-BF36-4F09-917D-955C007ACE6B}" dt="2024-02-03T13:39:28.811" v="0" actId="2696"/>
        <pc:sldMkLst>
          <pc:docMk/>
          <pc:sldMk cId="692275071" sldId="38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694134030" sldId="38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248543260" sldId="392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6094535" sldId="393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769115896" sldId="395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999743266" sldId="397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84186953" sldId="39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793567912" sldId="39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046349783" sldId="400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2782621" sldId="401"/>
        </pc:sldMkLst>
      </pc:sldChg>
    </pc:docChg>
  </pc:docChgLst>
  <pc:docChgLst>
    <pc:chgData name="り ぶ" userId="e79b0678f96bfbc0" providerId="LiveId" clId="{99540704-64AD-46B7-92B5-CF93B3BE39AA}"/>
    <pc:docChg chg="undo custSel addSld delSld modSld sldOrd">
      <pc:chgData name="り ぶ" userId="e79b0678f96bfbc0" providerId="LiveId" clId="{99540704-64AD-46B7-92B5-CF93B3BE39AA}" dt="2024-02-02T05:44:14.061" v="895"/>
      <pc:docMkLst>
        <pc:docMk/>
      </pc:docMkLst>
      <pc:sldChg chg="modSp mod">
        <pc:chgData name="り ぶ" userId="e79b0678f96bfbc0" providerId="LiveId" clId="{99540704-64AD-46B7-92B5-CF93B3BE39AA}" dt="2024-01-07T06:00:52.415" v="58" actId="20577"/>
        <pc:sldMkLst>
          <pc:docMk/>
          <pc:sldMk cId="915836568" sldId="382"/>
        </pc:sldMkLst>
        <pc:spChg chg="mod">
          <ac:chgData name="り ぶ" userId="e79b0678f96bfbc0" providerId="LiveId" clId="{99540704-64AD-46B7-92B5-CF93B3BE39AA}" dt="2024-01-07T06:00:52.415" v="58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99540704-64AD-46B7-92B5-CF93B3BE39AA}" dt="2024-01-07T05:59:47.264" v="42" actId="14100"/>
          <ac:spMkLst>
            <pc:docMk/>
            <pc:sldMk cId="915836568" sldId="382"/>
            <ac:spMk id="4" creationId="{4F142E00-E156-308A-66D5-FCA64341C1B1}"/>
          </ac:spMkLst>
        </pc:spChg>
      </pc:sldChg>
      <pc:sldChg chg="modSp mod ord">
        <pc:chgData name="り ぶ" userId="e79b0678f96bfbc0" providerId="LiveId" clId="{99540704-64AD-46B7-92B5-CF93B3BE39AA}" dt="2024-02-02T02:24:26.335" v="517"/>
        <pc:sldMkLst>
          <pc:docMk/>
          <pc:sldMk cId="2803378345" sldId="384"/>
        </pc:sldMkLst>
        <pc:spChg chg="mod">
          <ac:chgData name="り ぶ" userId="e79b0678f96bfbc0" providerId="LiveId" clId="{99540704-64AD-46B7-92B5-CF93B3BE39AA}" dt="2024-01-25T00:13:19.262" v="269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99540704-64AD-46B7-92B5-CF93B3BE39AA}" dt="2024-01-25T00:13:31.023" v="286" actId="20577"/>
          <ac:spMkLst>
            <pc:docMk/>
            <pc:sldMk cId="2803378345" sldId="384"/>
            <ac:spMk id="5" creationId="{8A3E470E-24FE-090E-D397-3F260E71FD41}"/>
          </ac:spMkLst>
        </pc:spChg>
      </pc:sldChg>
      <pc:sldChg chg="addSp delSp modSp mod">
        <pc:chgData name="り ぶ" userId="e79b0678f96bfbc0" providerId="LiveId" clId="{99540704-64AD-46B7-92B5-CF93B3BE39AA}" dt="2024-02-01T02:41:50.079" v="380"/>
        <pc:sldMkLst>
          <pc:docMk/>
          <pc:sldMk cId="3765560559" sldId="385"/>
        </pc:sldMkLst>
        <pc:spChg chg="mod">
          <ac:chgData name="り ぶ" userId="e79b0678f96bfbc0" providerId="LiveId" clId="{99540704-64AD-46B7-92B5-CF93B3BE39AA}" dt="2024-02-01T02:41:50.079" v="380"/>
          <ac:spMkLst>
            <pc:docMk/>
            <pc:sldMk cId="3765560559" sldId="385"/>
            <ac:spMk id="2" creationId="{1CFA551F-F79B-B983-79B0-A43DD6D39EE2}"/>
          </ac:spMkLst>
        </pc:spChg>
        <pc:spChg chg="add mod">
          <ac:chgData name="り ぶ" userId="e79b0678f96bfbc0" providerId="LiveId" clId="{99540704-64AD-46B7-92B5-CF93B3BE39AA}" dt="2024-01-07T06:03:43.755" v="74" actId="1076"/>
          <ac:spMkLst>
            <pc:docMk/>
            <pc:sldMk cId="3765560559" sldId="385"/>
            <ac:spMk id="5" creationId="{D4C6BF37-05F2-9B96-930B-2004C805D081}"/>
          </ac:spMkLst>
        </pc:spChg>
        <pc:spChg chg="mod">
          <ac:chgData name="り ぶ" userId="e79b0678f96bfbc0" providerId="LiveId" clId="{99540704-64AD-46B7-92B5-CF93B3BE39AA}" dt="2024-01-07T06:05:30.844" v="133" actId="1076"/>
          <ac:spMkLst>
            <pc:docMk/>
            <pc:sldMk cId="3765560559" sldId="385"/>
            <ac:spMk id="7" creationId="{53BA9243-DD56-0AC8-3125-9D4852B117AC}"/>
          </ac:spMkLst>
        </pc:spChg>
        <pc:spChg chg="ord">
          <ac:chgData name="り ぶ" userId="e79b0678f96bfbc0" providerId="LiveId" clId="{99540704-64AD-46B7-92B5-CF93B3BE39AA}" dt="2024-01-07T06:03:31.243" v="71" actId="166"/>
          <ac:spMkLst>
            <pc:docMk/>
            <pc:sldMk cId="3765560559" sldId="385"/>
            <ac:spMk id="10" creationId="{0A217F20-EAD4-F02D-9BB5-A84E139ADCDC}"/>
          </ac:spMkLst>
        </pc:spChg>
        <pc:spChg chg="add del mod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1" creationId="{B96033D6-AF3A-C067-1B80-C70DB8CC5FC5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5" creationId="{FB13E419-8C18-0104-E06D-2943BEEE1871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7" creationId="{EDE42121-236C-7126-8668-C45829F1F94B}"/>
          </ac:spMkLst>
        </pc:spChg>
        <pc:spChg chg="add del mod">
          <ac:chgData name="り ぶ" userId="e79b0678f96bfbc0" providerId="LiveId" clId="{99540704-64AD-46B7-92B5-CF93B3BE39AA}" dt="2024-01-07T06:05:41.644" v="164" actId="1076"/>
          <ac:spMkLst>
            <pc:docMk/>
            <pc:sldMk cId="3765560559" sldId="385"/>
            <ac:spMk id="18" creationId="{D6747CBE-FF38-23DB-69F7-62D02ACA68A3}"/>
          </ac:spMkLst>
        </pc:spChg>
        <pc:spChg chg="add mod">
          <ac:chgData name="り ぶ" userId="e79b0678f96bfbc0" providerId="LiveId" clId="{99540704-64AD-46B7-92B5-CF93B3BE39AA}" dt="2024-01-07T06:05:08.353" v="84" actId="1076"/>
          <ac:spMkLst>
            <pc:docMk/>
            <pc:sldMk cId="3765560559" sldId="385"/>
            <ac:spMk id="25" creationId="{E9F71B02-2CD3-0FC6-BE19-B6B29CFC1587}"/>
          </ac:spMkLst>
        </pc:spChg>
        <pc:spChg chg="mod">
          <ac:chgData name="り ぶ" userId="e79b0678f96bfbc0" providerId="LiveId" clId="{99540704-64AD-46B7-92B5-CF93B3BE39AA}" dt="2024-01-07T06:06:42.149" v="226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99540704-64AD-46B7-92B5-CF93B3BE39AA}" dt="2024-01-07T06:05:58.878" v="166" actId="1076"/>
          <ac:spMkLst>
            <pc:docMk/>
            <pc:sldMk cId="3765560559" sldId="385"/>
            <ac:spMk id="28" creationId="{315C8F73-49BB-1BDB-A699-545ACC361023}"/>
          </ac:spMkLst>
        </pc:spChg>
        <pc:picChg chg="add mod">
          <ac:chgData name="り ぶ" userId="e79b0678f96bfbc0" providerId="LiveId" clId="{99540704-64AD-46B7-92B5-CF93B3BE39AA}" dt="2024-01-07T06:03:26.875" v="70" actId="1076"/>
          <ac:picMkLst>
            <pc:docMk/>
            <pc:sldMk cId="3765560559" sldId="385"/>
            <ac:picMk id="4" creationId="{88593820-4D4E-A661-B9E9-476116237A76}"/>
          </ac:picMkLst>
        </pc:picChg>
        <pc:picChg chg="del">
          <ac:chgData name="り ぶ" userId="e79b0678f96bfbc0" providerId="LiveId" clId="{99540704-64AD-46B7-92B5-CF93B3BE39AA}" dt="2024-01-07T06:03:23.474" v="69" actId="21"/>
          <ac:picMkLst>
            <pc:docMk/>
            <pc:sldMk cId="3765560559" sldId="385"/>
            <ac:picMk id="6" creationId="{C8D39A80-12D7-31C7-F000-012BEB6C0F79}"/>
          </ac:picMkLst>
        </pc:picChg>
        <pc:picChg chg="add del">
          <ac:chgData name="り ぶ" userId="e79b0678f96bfbc0" providerId="LiveId" clId="{99540704-64AD-46B7-92B5-CF93B3BE39AA}" dt="2024-01-07T06:04:07.119" v="77" actId="478"/>
          <ac:picMkLst>
            <pc:docMk/>
            <pc:sldMk cId="3765560559" sldId="385"/>
            <ac:picMk id="13" creationId="{D4A7F3F3-E5D9-A9DA-36A0-23BBC4248B64}"/>
          </ac:picMkLst>
        </pc:picChg>
        <pc:picChg chg="add del">
          <ac:chgData name="り ぶ" userId="e79b0678f96bfbc0" providerId="LiveId" clId="{99540704-64AD-46B7-92B5-CF93B3BE39AA}" dt="2024-01-07T06:04:00.338" v="76" actId="21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99540704-64AD-46B7-92B5-CF93B3BE39AA}" dt="2024-01-07T06:04:53.036" v="80" actId="1076"/>
          <ac:picMkLst>
            <pc:docMk/>
            <pc:sldMk cId="3765560559" sldId="385"/>
            <ac:picMk id="19" creationId="{5EF08510-31C3-972D-7B00-76D74BBC0D71}"/>
          </ac:picMkLst>
        </pc:picChg>
      </pc:sldChg>
      <pc:sldChg chg="modSp del mod">
        <pc:chgData name="り ぶ" userId="e79b0678f96bfbc0" providerId="LiveId" clId="{99540704-64AD-46B7-92B5-CF93B3BE39AA}" dt="2024-02-02T02:22:52.080" v="381" actId="2696"/>
        <pc:sldMkLst>
          <pc:docMk/>
          <pc:sldMk cId="525914061" sldId="386"/>
        </pc:sldMkLst>
        <pc:spChg chg="mod">
          <ac:chgData name="り ぶ" userId="e79b0678f96bfbc0" providerId="LiveId" clId="{99540704-64AD-46B7-92B5-CF93B3BE39AA}" dt="2024-01-25T00:14:19.614" v="330"/>
          <ac:spMkLst>
            <pc:docMk/>
            <pc:sldMk cId="525914061" sldId="386"/>
            <ac:spMk id="16" creationId="{C892717E-B1F0-FC80-4BA7-B37C371695BF}"/>
          </ac:spMkLst>
        </pc:spChg>
      </pc:sldChg>
      <pc:sldChg chg="modSp add mod">
        <pc:chgData name="り ぶ" userId="e79b0678f96bfbc0" providerId="LiveId" clId="{99540704-64AD-46B7-92B5-CF93B3BE39AA}" dt="2024-02-02T02:23:19.354" v="408"/>
        <pc:sldMkLst>
          <pc:docMk/>
          <pc:sldMk cId="1855547603" sldId="386"/>
        </pc:sldMkLst>
        <pc:spChg chg="mod">
          <ac:chgData name="り ぶ" userId="e79b0678f96bfbc0" providerId="LiveId" clId="{99540704-64AD-46B7-92B5-CF93B3BE39AA}" dt="2024-02-02T02:23:19.354" v="408"/>
          <ac:spMkLst>
            <pc:docMk/>
            <pc:sldMk cId="1855547603" sldId="386"/>
            <ac:spMk id="2" creationId="{AEE5861C-3AF9-BA52-7F11-7EAB1E6CCCE2}"/>
          </ac:spMkLst>
        </pc:spChg>
      </pc:sldChg>
      <pc:sldChg chg="modSp mod">
        <pc:chgData name="り ぶ" userId="e79b0678f96bfbc0" providerId="LiveId" clId="{99540704-64AD-46B7-92B5-CF93B3BE39AA}" dt="2024-02-02T03:27:43.462" v="803" actId="20577"/>
        <pc:sldMkLst>
          <pc:docMk/>
          <pc:sldMk cId="823133133" sldId="387"/>
        </pc:sldMkLst>
        <pc:spChg chg="mod">
          <ac:chgData name="り ぶ" userId="e79b0678f96bfbc0" providerId="LiveId" clId="{99540704-64AD-46B7-92B5-CF93B3BE39AA}" dt="2024-02-02T03:27:25.120" v="801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99540704-64AD-46B7-92B5-CF93B3BE39AA}" dt="2024-02-02T03:27:43.462" v="80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del">
        <pc:chgData name="り ぶ" userId="e79b0678f96bfbc0" providerId="LiveId" clId="{99540704-64AD-46B7-92B5-CF93B3BE39AA}" dt="2024-01-07T06:15:14.045" v="229" actId="2696"/>
        <pc:sldMkLst>
          <pc:docMk/>
          <pc:sldMk cId="2793555646" sldId="390"/>
        </pc:sldMkLst>
      </pc:sldChg>
      <pc:sldChg chg="del">
        <pc:chgData name="り ぶ" userId="e79b0678f96bfbc0" providerId="LiveId" clId="{99540704-64AD-46B7-92B5-CF93B3BE39AA}" dt="2024-01-07T06:10:00.179" v="228" actId="2696"/>
        <pc:sldMkLst>
          <pc:docMk/>
          <pc:sldMk cId="3910922472" sldId="391"/>
        </pc:sldMkLst>
      </pc:sldChg>
      <pc:sldChg chg="modSp mod">
        <pc:chgData name="り ぶ" userId="e79b0678f96bfbc0" providerId="LiveId" clId="{99540704-64AD-46B7-92B5-CF93B3BE39AA}" dt="2024-01-25T00:16:23.711" v="351"/>
        <pc:sldMkLst>
          <pc:docMk/>
          <pc:sldMk cId="1248543260" sldId="392"/>
        </pc:sldMkLst>
        <pc:spChg chg="mod">
          <ac:chgData name="り ぶ" userId="e79b0678f96bfbc0" providerId="LiveId" clId="{99540704-64AD-46B7-92B5-CF93B3BE39AA}" dt="2024-01-25T00:16:23.711" v="351"/>
          <ac:spMkLst>
            <pc:docMk/>
            <pc:sldMk cId="1248543260" sldId="392"/>
            <ac:spMk id="2" creationId="{C038CE32-DF60-0EF3-6889-F390F2ED5AF1}"/>
          </ac:spMkLst>
        </pc:spChg>
      </pc:sldChg>
      <pc:sldChg chg="add">
        <pc:chgData name="り ぶ" userId="e79b0678f96bfbc0" providerId="LiveId" clId="{99540704-64AD-46B7-92B5-CF93B3BE39AA}" dt="2024-01-07T06:09:57.572" v="227"/>
        <pc:sldMkLst>
          <pc:docMk/>
          <pc:sldMk cId="402782621" sldId="401"/>
        </pc:sldMkLst>
      </pc:sldChg>
      <pc:sldChg chg="delSp add del mod">
        <pc:chgData name="り ぶ" userId="e79b0678f96bfbc0" providerId="LiveId" clId="{99540704-64AD-46B7-92B5-CF93B3BE39AA}" dt="2024-01-25T00:18:30.854" v="355" actId="2696"/>
        <pc:sldMkLst>
          <pc:docMk/>
          <pc:sldMk cId="929751347" sldId="402"/>
        </pc:sldMkLst>
        <pc:spChg chg="del">
          <ac:chgData name="り ぶ" userId="e79b0678f96bfbc0" providerId="LiveId" clId="{99540704-64AD-46B7-92B5-CF93B3BE39AA}" dt="2024-01-25T00:16:04.111" v="332" actId="478"/>
          <ac:spMkLst>
            <pc:docMk/>
            <pc:sldMk cId="929751347" sldId="402"/>
            <ac:spMk id="20" creationId="{6B7CE074-8DF4-D104-2FD5-E444DC3F9EF4}"/>
          </ac:spMkLst>
        </pc:spChg>
      </pc:sldChg>
      <pc:sldChg chg="add del ord">
        <pc:chgData name="り ぶ" userId="e79b0678f96bfbc0" providerId="LiveId" clId="{99540704-64AD-46B7-92B5-CF93B3BE39AA}" dt="2024-02-02T04:28:03.789" v="807" actId="2696"/>
        <pc:sldMkLst>
          <pc:docMk/>
          <pc:sldMk cId="2947577912" sldId="402"/>
        </pc:sldMkLst>
      </pc:sldChg>
      <pc:sldChg chg="add">
        <pc:chgData name="り ぶ" userId="e79b0678f96bfbc0" providerId="LiveId" clId="{99540704-64AD-46B7-92B5-CF93B3BE39AA}" dt="2024-01-25T00:18:25.652" v="354"/>
        <pc:sldMkLst>
          <pc:docMk/>
          <pc:sldMk cId="262102596" sldId="403"/>
        </pc:sldMkLst>
      </pc:sldChg>
      <pc:sldChg chg="add del">
        <pc:chgData name="り ぶ" userId="e79b0678f96bfbc0" providerId="LiveId" clId="{99540704-64AD-46B7-92B5-CF93B3BE39AA}" dt="2024-01-25T00:18:21.135" v="353" actId="2696"/>
        <pc:sldMkLst>
          <pc:docMk/>
          <pc:sldMk cId="1838657718" sldId="403"/>
        </pc:sldMkLst>
      </pc:sldChg>
      <pc:sldChg chg="add">
        <pc:chgData name="り ぶ" userId="e79b0678f96bfbc0" providerId="LiveId" clId="{99540704-64AD-46B7-92B5-CF93B3BE39AA}" dt="2024-02-01T00:52:53.186" v="357"/>
        <pc:sldMkLst>
          <pc:docMk/>
          <pc:sldMk cId="12121566" sldId="404"/>
        </pc:sldMkLst>
      </pc:sldChg>
      <pc:sldChg chg="modSp new mod ord">
        <pc:chgData name="り ぶ" userId="e79b0678f96bfbc0" providerId="LiveId" clId="{99540704-64AD-46B7-92B5-CF93B3BE39AA}" dt="2024-02-02T05:44:14.061" v="895"/>
        <pc:sldMkLst>
          <pc:docMk/>
          <pc:sldMk cId="1878946452" sldId="405"/>
        </pc:sldMkLst>
        <pc:spChg chg="mod">
          <ac:chgData name="り ぶ" userId="e79b0678f96bfbc0" providerId="LiveId" clId="{99540704-64AD-46B7-92B5-CF93B3BE39AA}" dt="2024-02-02T02:23:54.584" v="453"/>
          <ac:spMkLst>
            <pc:docMk/>
            <pc:sldMk cId="1878946452" sldId="405"/>
            <ac:spMk id="2" creationId="{FF6F65B9-5503-A477-BECC-D17B01DDC9AA}"/>
          </ac:spMkLst>
        </pc:spChg>
        <pc:spChg chg="mod">
          <ac:chgData name="り ぶ" userId="e79b0678f96bfbc0" providerId="LiveId" clId="{99540704-64AD-46B7-92B5-CF93B3BE39AA}" dt="2024-02-02T05:44:14.061" v="895"/>
          <ac:spMkLst>
            <pc:docMk/>
            <pc:sldMk cId="1878946452" sldId="405"/>
            <ac:spMk id="3" creationId="{EAAE3371-97FC-9188-6817-9710762724A5}"/>
          </ac:spMkLst>
        </pc:spChg>
      </pc:sldChg>
      <pc:sldChg chg="add">
        <pc:chgData name="り ぶ" userId="e79b0678f96bfbc0" providerId="LiveId" clId="{99540704-64AD-46B7-92B5-CF93B3BE39AA}" dt="2024-02-02T04:28:00.962" v="806"/>
        <pc:sldMkLst>
          <pc:docMk/>
          <pc:sldMk cId="301633798" sldId="406"/>
        </pc:sldMkLst>
      </pc:sldChg>
    </pc:docChg>
  </pc:docChgLst>
  <pc:docChgLst>
    <pc:chgData name="り ぶ" userId="e79b0678f96bfbc0" providerId="LiveId" clId="{133593E3-A8B3-48D7-9794-00D3F46BD526}"/>
    <pc:docChg chg="custSel addSld delSld modSld sldOrd">
      <pc:chgData name="り ぶ" userId="e79b0678f96bfbc0" providerId="LiveId" clId="{133593E3-A8B3-48D7-9794-00D3F46BD526}" dt="2024-04-04T08:47:22.380" v="311" actId="2696"/>
      <pc:docMkLst>
        <pc:docMk/>
      </pc:docMkLst>
      <pc:sldChg chg="delSp modSp mod">
        <pc:chgData name="り ぶ" userId="e79b0678f96bfbc0" providerId="LiveId" clId="{133593E3-A8B3-48D7-9794-00D3F46BD526}" dt="2024-04-04T08:39:15.452" v="151" actId="21"/>
        <pc:sldMkLst>
          <pc:docMk/>
          <pc:sldMk cId="2803378345" sldId="384"/>
        </pc:sldMkLst>
        <pc:spChg chg="mod">
          <ac:chgData name="り ぶ" userId="e79b0678f96bfbc0" providerId="LiveId" clId="{133593E3-A8B3-48D7-9794-00D3F46BD526}" dt="2024-04-04T08:39:00.779" v="150" actId="20577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133593E3-A8B3-48D7-9794-00D3F46BD526}" dt="2024-04-04T08:38:42.392" v="143" actId="1076"/>
          <ac:spMkLst>
            <pc:docMk/>
            <pc:sldMk cId="2803378345" sldId="384"/>
            <ac:spMk id="5" creationId="{8A3E470E-24FE-090E-D397-3F260E71FD41}"/>
          </ac:spMkLst>
        </pc:spChg>
        <pc:spChg chg="del">
          <ac:chgData name="り ぶ" userId="e79b0678f96bfbc0" providerId="LiveId" clId="{133593E3-A8B3-48D7-9794-00D3F46BD526}" dt="2024-04-04T08:39:15.452" v="151" actId="21"/>
          <ac:spMkLst>
            <pc:docMk/>
            <pc:sldMk cId="2803378345" sldId="384"/>
            <ac:spMk id="6" creationId="{FA2D12E6-EBF8-F0A2-8821-B11BA26DFF71}"/>
          </ac:spMkLst>
        </pc:spChg>
      </pc:sldChg>
      <pc:sldChg chg="modSp mod">
        <pc:chgData name="り ぶ" userId="e79b0678f96bfbc0" providerId="LiveId" clId="{133593E3-A8B3-48D7-9794-00D3F46BD526}" dt="2024-04-04T08:37:17.220" v="121" actId="14100"/>
        <pc:sldMkLst>
          <pc:docMk/>
          <pc:sldMk cId="1855547603" sldId="386"/>
        </pc:sldMkLst>
        <pc:spChg chg="mod">
          <ac:chgData name="り ぶ" userId="e79b0678f96bfbc0" providerId="LiveId" clId="{133593E3-A8B3-48D7-9794-00D3F46BD526}" dt="2024-04-04T08:37:17.220" v="121" actId="14100"/>
          <ac:spMkLst>
            <pc:docMk/>
            <pc:sldMk cId="1855547603" sldId="386"/>
            <ac:spMk id="16" creationId="{6E1E7BC2-16B1-904F-5FC6-58DD06B3C5AA}"/>
          </ac:spMkLst>
        </pc:spChg>
      </pc:sldChg>
      <pc:sldChg chg="del">
        <pc:chgData name="り ぶ" userId="e79b0678f96bfbc0" providerId="LiveId" clId="{133593E3-A8B3-48D7-9794-00D3F46BD526}" dt="2024-04-04T08:47:22.380" v="311" actId="2696"/>
        <pc:sldMkLst>
          <pc:docMk/>
          <pc:sldMk cId="823133133" sldId="387"/>
        </pc:sldMkLst>
      </pc:sldChg>
      <pc:sldChg chg="ord">
        <pc:chgData name="り ぶ" userId="e79b0678f96bfbc0" providerId="LiveId" clId="{133593E3-A8B3-48D7-9794-00D3F46BD526}" dt="2024-04-04T08:40:16.653" v="153"/>
        <pc:sldMkLst>
          <pc:docMk/>
          <pc:sldMk cId="12121566" sldId="404"/>
        </pc:sldMkLst>
      </pc:sldChg>
      <pc:sldChg chg="modSp mod">
        <pc:chgData name="り ぶ" userId="e79b0678f96bfbc0" providerId="LiveId" clId="{133593E3-A8B3-48D7-9794-00D3F46BD526}" dt="2024-04-04T08:37:52.863" v="140" actId="20577"/>
        <pc:sldMkLst>
          <pc:docMk/>
          <pc:sldMk cId="1878946452" sldId="405"/>
        </pc:sldMkLst>
        <pc:spChg chg="mod">
          <ac:chgData name="り ぶ" userId="e79b0678f96bfbc0" providerId="LiveId" clId="{133593E3-A8B3-48D7-9794-00D3F46BD526}" dt="2024-04-04T08:37:52.863" v="140" actId="20577"/>
          <ac:spMkLst>
            <pc:docMk/>
            <pc:sldMk cId="1878946452" sldId="405"/>
            <ac:spMk id="3" creationId="{EAAE3371-97FC-9188-6817-9710762724A5}"/>
          </ac:spMkLst>
        </pc:spChg>
      </pc:sldChg>
      <pc:sldChg chg="modSp mod">
        <pc:chgData name="り ぶ" userId="e79b0678f96bfbc0" providerId="LiveId" clId="{133593E3-A8B3-48D7-9794-00D3F46BD526}" dt="2024-04-04T08:36:15.329" v="82" actId="14100"/>
        <pc:sldMkLst>
          <pc:docMk/>
          <pc:sldMk cId="1696386486" sldId="410"/>
        </pc:sldMkLst>
        <pc:spChg chg="mod">
          <ac:chgData name="り ぶ" userId="e79b0678f96bfbc0" providerId="LiveId" clId="{133593E3-A8B3-48D7-9794-00D3F46BD526}" dt="2024-04-04T08:36:15.329" v="82" actId="14100"/>
          <ac:spMkLst>
            <pc:docMk/>
            <pc:sldMk cId="1696386486" sldId="410"/>
            <ac:spMk id="5" creationId="{71C2A481-9E6D-C82D-1AC7-7C4A18C85C4F}"/>
          </ac:spMkLst>
        </pc:spChg>
      </pc:sldChg>
      <pc:sldChg chg="modSp new mod">
        <pc:chgData name="り ぶ" userId="e79b0678f96bfbc0" providerId="LiveId" clId="{133593E3-A8B3-48D7-9794-00D3F46BD526}" dt="2024-04-04T08:34:52.650" v="51"/>
        <pc:sldMkLst>
          <pc:docMk/>
          <pc:sldMk cId="1078225765" sldId="416"/>
        </pc:sldMkLst>
        <pc:spChg chg="mod">
          <ac:chgData name="り ぶ" userId="e79b0678f96bfbc0" providerId="LiveId" clId="{133593E3-A8B3-48D7-9794-00D3F46BD526}" dt="2024-04-04T08:34:52.650" v="51"/>
          <ac:spMkLst>
            <pc:docMk/>
            <pc:sldMk cId="1078225765" sldId="416"/>
            <ac:spMk id="2" creationId="{6CFFFB0D-68F4-ED6B-D3F5-394700E864B5}"/>
          </ac:spMkLst>
        </pc:spChg>
      </pc:sldChg>
      <pc:sldChg chg="modSp new mod">
        <pc:chgData name="り ぶ" userId="e79b0678f96bfbc0" providerId="LiveId" clId="{133593E3-A8B3-48D7-9794-00D3F46BD526}" dt="2024-04-04T08:40:45.055" v="206"/>
        <pc:sldMkLst>
          <pc:docMk/>
          <pc:sldMk cId="2162356284" sldId="417"/>
        </pc:sldMkLst>
        <pc:spChg chg="mod">
          <ac:chgData name="り ぶ" userId="e79b0678f96bfbc0" providerId="LiveId" clId="{133593E3-A8B3-48D7-9794-00D3F46BD526}" dt="2024-04-04T08:40:45.055" v="206"/>
          <ac:spMkLst>
            <pc:docMk/>
            <pc:sldMk cId="2162356284" sldId="417"/>
            <ac:spMk id="2" creationId="{272FEE3A-9C2F-A2FD-06CE-B569F637A416}"/>
          </ac:spMkLst>
        </pc:spChg>
      </pc:sldChg>
      <pc:sldChg chg="add del">
        <pc:chgData name="り ぶ" userId="e79b0678f96bfbc0" providerId="LiveId" clId="{133593E3-A8B3-48D7-9794-00D3F46BD526}" dt="2024-04-04T08:41:11.307" v="208" actId="2696"/>
        <pc:sldMkLst>
          <pc:docMk/>
          <pc:sldMk cId="3149769201" sldId="50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23806428" sldId="51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408879859" sldId="51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70763989" sldId="51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0305898" sldId="51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714215342" sldId="51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658225683" sldId="51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31380792" sldId="52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744630935" sldId="52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703072708" sldId="52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5744823" sldId="523"/>
        </pc:sldMkLst>
      </pc:sldChg>
      <pc:sldChg chg="modSp add mod">
        <pc:chgData name="り ぶ" userId="e79b0678f96bfbc0" providerId="LiveId" clId="{133593E3-A8B3-48D7-9794-00D3F46BD526}" dt="2024-04-04T08:45:10.725" v="309" actId="20577"/>
        <pc:sldMkLst>
          <pc:docMk/>
          <pc:sldMk cId="1752134475" sldId="539"/>
        </pc:sldMkLst>
        <pc:spChg chg="mod">
          <ac:chgData name="り ぶ" userId="e79b0678f96bfbc0" providerId="LiveId" clId="{133593E3-A8B3-48D7-9794-00D3F46BD526}" dt="2024-04-04T08:45:10.725" v="309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97262359" sldId="54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78480328" sldId="54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205939482" sldId="54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650983268" sldId="54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7095439" sldId="544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81371838" sldId="545"/>
        </pc:sldMkLst>
      </pc:sldChg>
      <pc:sldChg chg="delSp add mod">
        <pc:chgData name="り ぶ" userId="e79b0678f96bfbc0" providerId="LiveId" clId="{133593E3-A8B3-48D7-9794-00D3F46BD526}" dt="2024-04-04T08:46:21.499" v="310" actId="21"/>
        <pc:sldMkLst>
          <pc:docMk/>
          <pc:sldMk cId="1910514616" sldId="546"/>
        </pc:sldMkLst>
        <pc:spChg chg="del">
          <ac:chgData name="り ぶ" userId="e79b0678f96bfbc0" providerId="LiveId" clId="{133593E3-A8B3-48D7-9794-00D3F46BD526}" dt="2024-04-04T08:46:21.499" v="310" actId="21"/>
          <ac:spMkLst>
            <pc:docMk/>
            <pc:sldMk cId="1910514616" sldId="546"/>
            <ac:spMk id="4" creationId="{06B131CA-3A19-B717-CDEC-5BA1D55613C3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491981538" sldId="54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146384215" sldId="54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68871687" sldId="54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64184096" sldId="5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465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44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31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3162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238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196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7127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49EF-68A1-F370-CABC-D231075B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92CFB34-0AE8-69AE-0CC4-7139529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DD1110B-D32D-7280-3FEF-2EAE30BBA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CEE45B-34D4-AC83-894C-F4E7A3387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6356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9CE1-0C74-E338-FCEF-D195BD01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CAB3AD8-6425-016B-D6A0-C80C1FF44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64FE738-C545-B7EE-270A-1DFB888B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717700-C609-F684-5EB8-E937FA84A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622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41BA3-49E3-2331-B167-EA50A145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6B3BD94-40EB-005E-F15A-ED161CAAC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BB08362-6E25-4876-1C7C-FDBAB395E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C585E-5D32-700C-547D-A88E52425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352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6657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0233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5226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866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9576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509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7527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601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55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69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014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2FEE3A-9C2F-A2FD-06CE-B569F637A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lang="ja-JP" altLang="en-US" dirty="0"/>
              <a:t>とマイコンの基礎知識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7EA55ED-FA51-4BD2-F31E-A5138C5E0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35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72B26-44E4-2FFB-3CA8-FE731D81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センサ端末開発用マイコン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プロ</a:t>
            </a:r>
            <a:r>
              <a:rPr lang="ja-JP" altLang="en-US" dirty="0"/>
              <a:t>の世界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DD30F2F-60BE-743E-1BA4-0239E5C28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開発用マイコン</a:t>
            </a:r>
            <a:endParaRPr lang="en-US" altLang="ja-JP" dirty="0"/>
          </a:p>
          <a:p>
            <a:pPr lvl="1"/>
            <a:r>
              <a:rPr lang="en-US" altLang="ja-JP" dirty="0"/>
              <a:t>MCU(CPU+α</a:t>
            </a:r>
            <a:r>
              <a:rPr lang="ja-JP" altLang="en-US" dirty="0"/>
              <a:t>の</a:t>
            </a:r>
            <a:r>
              <a:rPr lang="en-US" altLang="ja-JP" dirty="0"/>
              <a:t>LSI)</a:t>
            </a:r>
            <a:r>
              <a:rPr lang="ja-JP" altLang="en-US" dirty="0"/>
              <a:t>ベンダが販売</a:t>
            </a:r>
            <a:endParaRPr lang="en-US" altLang="ja-JP" dirty="0"/>
          </a:p>
          <a:p>
            <a:pPr lvl="1"/>
            <a:r>
              <a:rPr lang="ja-JP" altLang="en-US" dirty="0"/>
              <a:t>様々な周辺回路が搭載済み</a:t>
            </a:r>
            <a:endParaRPr lang="en-US" altLang="ja-JP" dirty="0"/>
          </a:p>
          <a:p>
            <a:pPr lvl="2"/>
            <a:r>
              <a:rPr lang="en-US" altLang="ja-JP" dirty="0"/>
              <a:t>HDMI, </a:t>
            </a:r>
            <a:r>
              <a:rPr lang="ja-JP" altLang="en-US" dirty="0"/>
              <a:t>オーディオ</a:t>
            </a:r>
            <a:r>
              <a:rPr lang="en-US" altLang="ja-JP" dirty="0"/>
              <a:t>, USB,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 dirty="0"/>
              <a:t>イーサネット</a:t>
            </a:r>
            <a:r>
              <a:rPr lang="en-US" altLang="ja-JP" dirty="0"/>
              <a:t>, </a:t>
            </a:r>
            <a:r>
              <a:rPr lang="en-US" altLang="ja-JP" dirty="0" err="1"/>
              <a:t>WiFi</a:t>
            </a:r>
            <a:r>
              <a:rPr lang="en-US" altLang="ja-JP" dirty="0"/>
              <a:t>, Bluetooth</a:t>
            </a:r>
          </a:p>
          <a:p>
            <a:pPr lvl="1"/>
            <a:r>
              <a:rPr lang="ja-JP" altLang="en-US" dirty="0"/>
              <a:t>高価</a:t>
            </a:r>
            <a:endParaRPr lang="en-US" altLang="ja-JP" dirty="0"/>
          </a:p>
          <a:p>
            <a:pPr lvl="2"/>
            <a:r>
              <a:rPr lang="ja-JP" altLang="en-US" dirty="0"/>
              <a:t>ハードウェア </a:t>
            </a:r>
            <a:r>
              <a:rPr lang="en-US" altLang="ja-JP" dirty="0"/>
              <a:t>: </a:t>
            </a:r>
            <a:r>
              <a:rPr lang="ja-JP" altLang="en-US" dirty="0"/>
              <a:t>数万円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数万～数十万</a:t>
            </a:r>
            <a:endParaRPr lang="en-US" altLang="ja-JP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9B90EF-0A06-76BE-F04B-F58AA52140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最終形</a:t>
            </a:r>
            <a:r>
              <a:rPr lang="en-US" altLang="ja-JP" dirty="0"/>
              <a:t>(</a:t>
            </a:r>
            <a:r>
              <a:rPr lang="ja-JP" altLang="en-US" dirty="0"/>
              <a:t>製品版</a:t>
            </a:r>
            <a:r>
              <a:rPr lang="en-US" altLang="ja-JP" dirty="0"/>
              <a:t>)</a:t>
            </a:r>
            <a:r>
              <a:rPr lang="ja-JP" altLang="en-US" dirty="0"/>
              <a:t>マイコン</a:t>
            </a:r>
            <a:endParaRPr lang="en-US" altLang="ja-JP" dirty="0"/>
          </a:p>
          <a:p>
            <a:pPr lvl="1"/>
            <a:r>
              <a:rPr lang="ja-JP" altLang="en-US" dirty="0"/>
              <a:t>センサ端末開発者が用意する</a:t>
            </a:r>
            <a:endParaRPr lang="en-US" altLang="ja-JP" dirty="0"/>
          </a:p>
          <a:p>
            <a:pPr lvl="2"/>
            <a:r>
              <a:rPr lang="ja-JP" altLang="en-US" dirty="0"/>
              <a:t>左のマイコンから必要部分を抜き出したハードウェアを設計</a:t>
            </a:r>
            <a:r>
              <a:rPr lang="en-US" altLang="ja-JP" dirty="0"/>
              <a:t>/</a:t>
            </a:r>
            <a:r>
              <a:rPr lang="ja-JP" altLang="en-US" dirty="0"/>
              <a:t>制作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1"/>
            <a:r>
              <a:rPr lang="ja-JP" altLang="en-US" dirty="0"/>
              <a:t>ハードソフトの設計</a:t>
            </a:r>
            <a:r>
              <a:rPr lang="en-US" altLang="ja-JP" dirty="0"/>
              <a:t>/</a:t>
            </a:r>
            <a:r>
              <a:rPr lang="ja-JP" altLang="en-US" dirty="0"/>
              <a:t>制作などは</a:t>
            </a:r>
            <a:br>
              <a:rPr lang="en-US" altLang="ja-JP" dirty="0"/>
            </a:br>
            <a:r>
              <a:rPr lang="ja-JP" altLang="en-US" dirty="0"/>
              <a:t>各分野のプロで分業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67DC05-A53E-CD54-7550-88214A4BA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4" t="15322" r="16064" b="15630"/>
          <a:stretch/>
        </p:blipFill>
        <p:spPr>
          <a:xfrm>
            <a:off x="1097369" y="3351578"/>
            <a:ext cx="1943157" cy="131602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5BBAF4-7789-5C62-C9EF-B707338558EA}"/>
              </a:ext>
            </a:extLst>
          </p:cNvPr>
          <p:cNvSpPr txBox="1"/>
          <p:nvPr/>
        </p:nvSpPr>
        <p:spPr>
          <a:xfrm>
            <a:off x="230400" y="4667600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Discovery kit with STM32MP157D MPU</a:t>
            </a:r>
          </a:p>
          <a:p>
            <a:pPr algn="l"/>
            <a:r>
              <a:rPr kumimoji="1" lang="en-US" altLang="ja-JP" sz="1000" dirty="0"/>
              <a:t>https://www.st.com/ja/evaluation-tools/stm32mp157d-dk1.html</a:t>
            </a:r>
            <a:endParaRPr kumimoji="1" lang="ja-JP" altLang="en-US" sz="1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FEE591-954E-AF3B-26A5-0D2A3E0D66AC}"/>
              </a:ext>
            </a:extLst>
          </p:cNvPr>
          <p:cNvSpPr txBox="1"/>
          <p:nvPr/>
        </p:nvSpPr>
        <p:spPr>
          <a:xfrm>
            <a:off x="5642810" y="238708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大量生産すれば安くなる</a:t>
            </a:r>
          </a:p>
        </p:txBody>
      </p:sp>
    </p:spTree>
    <p:extLst>
      <p:ext uri="{BB962C8B-B14F-4D97-AF65-F5344CB8AC3E}">
        <p14:creationId xmlns:p14="http://schemas.microsoft.com/office/powerpoint/2010/main" val="22380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7635B-7F55-3860-E7D9-602F0FF3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オープンソースハードウェア</a:t>
            </a:r>
            <a:r>
              <a:rPr kumimoji="1" lang="en-US" altLang="ja-JP" dirty="0"/>
              <a:t>(Arduino</a:t>
            </a:r>
            <a:r>
              <a:rPr kumimoji="1" lang="ja-JP" altLang="en-US" dirty="0"/>
              <a:t>等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8264-6F4D-894A-5DE0-DA835BC9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開発用と最終形が同じ基板</a:t>
            </a:r>
            <a:endParaRPr lang="en-US" altLang="ja-JP" dirty="0"/>
          </a:p>
          <a:p>
            <a:pPr lvl="1"/>
            <a:r>
              <a:rPr lang="ja-JP" altLang="en-US" dirty="0"/>
              <a:t>最小限のものだけが含まれる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周辺回路 </a:t>
            </a:r>
            <a:r>
              <a:rPr lang="en-US" altLang="ja-JP" dirty="0"/>
              <a:t>: </a:t>
            </a:r>
            <a:r>
              <a:rPr lang="ja-JP" altLang="en-US" dirty="0"/>
              <a:t>開発者が自分で選んだ回路を自分で接続</a:t>
            </a:r>
            <a:r>
              <a:rPr lang="en-US" altLang="ja-JP" dirty="0"/>
              <a:t>(</a:t>
            </a:r>
            <a:r>
              <a:rPr lang="ja-JP" altLang="en-US" dirty="0"/>
              <a:t>配線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一定レベルの技術力があれば，一人で全て</a:t>
            </a:r>
            <a:r>
              <a:rPr lang="en-US" altLang="ja-JP" dirty="0"/>
              <a:t>(</a:t>
            </a:r>
            <a:r>
              <a:rPr lang="ja-JP" altLang="en-US" dirty="0"/>
              <a:t>ソフト・ハード</a:t>
            </a:r>
            <a:r>
              <a:rPr lang="en-US" altLang="ja-JP" dirty="0"/>
              <a:t>)</a:t>
            </a:r>
            <a:r>
              <a:rPr lang="ja-JP" altLang="en-US" dirty="0"/>
              <a:t>開発可能</a:t>
            </a:r>
            <a:endParaRPr lang="en-US" altLang="ja-JP" dirty="0"/>
          </a:p>
          <a:p>
            <a:pPr lvl="1"/>
            <a:r>
              <a:rPr lang="ja-JP" altLang="en-US" dirty="0"/>
              <a:t>ただし，小型化やきれいな基板・箱への収納はできない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低価格</a:t>
            </a:r>
            <a:endParaRPr lang="en-US" altLang="ja-JP" dirty="0"/>
          </a:p>
          <a:p>
            <a:pPr lvl="1"/>
            <a:r>
              <a:rPr lang="ja-JP" altLang="en-US" dirty="0"/>
              <a:t>ハードウェア</a:t>
            </a:r>
            <a:r>
              <a:rPr lang="en-US" altLang="ja-JP" dirty="0"/>
              <a:t> : </a:t>
            </a:r>
            <a:r>
              <a:rPr lang="ja-JP" altLang="en-US" dirty="0"/>
              <a:t>数千円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1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無料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0A07FA-A309-CEB2-BB78-672021E2E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9" t="6439" r="5734" b="5634"/>
          <a:stretch/>
        </p:blipFill>
        <p:spPr>
          <a:xfrm>
            <a:off x="4497859" y="839332"/>
            <a:ext cx="1212702" cy="909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F8E531-FD36-260E-C945-CE8E9D987591}"/>
              </a:ext>
            </a:extLst>
          </p:cNvPr>
          <p:cNvSpPr txBox="1"/>
          <p:nvPr/>
        </p:nvSpPr>
        <p:spPr>
          <a:xfrm>
            <a:off x="3682314" y="1748862"/>
            <a:ext cx="5323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Arduino Uno R4 minima</a:t>
            </a:r>
          </a:p>
          <a:p>
            <a:pPr algn="l"/>
            <a:r>
              <a:rPr kumimoji="1" lang="en-US" altLang="ja-JP" sz="1000" dirty="0"/>
              <a:t>https://store-usa.arduino.cc/collections/boards-modules/products/uno-r4-minima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887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DCEA5-88C1-C2AF-54FB-630EB435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の代表的な機種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2D2DCB9-BF0C-C7B0-0CD2-F9B82B238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Nano 33 IoT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Uno R4 Minima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5DCE491-5774-DEAE-7F88-24B5950286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Giga </a:t>
            </a:r>
            <a:r>
              <a:rPr lang="en-US" altLang="ja-JP" dirty="0" err="1"/>
              <a:t>WiFi</a:t>
            </a:r>
            <a:endParaRPr lang="ja-JP" altLang="en-US" dirty="0"/>
          </a:p>
        </p:txBody>
      </p:sp>
      <p:pic>
        <p:nvPicPr>
          <p:cNvPr id="2050" name="Picture 2" descr="Arduino Nano 33 IoT">
            <a:extLst>
              <a:ext uri="{FF2B5EF4-FFF2-40B4-BE49-F238E27FC236}">
                <a16:creationId xmlns:a16="http://schemas.microsoft.com/office/drawing/2014/main" id="{F05920F4-517C-3473-3CA0-2F5E56C60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25833" r="4454" b="25451"/>
          <a:stretch/>
        </p:blipFill>
        <p:spPr bwMode="auto">
          <a:xfrm>
            <a:off x="819343" y="1644523"/>
            <a:ext cx="1616407" cy="6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duino MKR WiFi 1010">
            <a:extLst>
              <a:ext uri="{FF2B5EF4-FFF2-40B4-BE49-F238E27FC236}">
                <a16:creationId xmlns:a16="http://schemas.microsoft.com/office/drawing/2014/main" id="{5292393E-D588-9577-E163-CF6CB4E32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25946" r="5006" b="26295"/>
          <a:stretch/>
        </p:blipFill>
        <p:spPr bwMode="auto">
          <a:xfrm>
            <a:off x="5281612" y="1644523"/>
            <a:ext cx="1767803" cy="70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® UNO R4 Minima">
            <a:extLst>
              <a:ext uri="{FF2B5EF4-FFF2-40B4-BE49-F238E27FC236}">
                <a16:creationId xmlns:a16="http://schemas.microsoft.com/office/drawing/2014/main" id="{A1A66C02-0D84-8071-BECC-118864BB5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69969" y="3349927"/>
            <a:ext cx="2081271" cy="15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GIGA R1 WiFi">
            <a:extLst>
              <a:ext uri="{FF2B5EF4-FFF2-40B4-BE49-F238E27FC236}">
                <a16:creationId xmlns:a16="http://schemas.microsoft.com/office/drawing/2014/main" id="{9ED17A47-24DA-2DD9-6032-D26AD43B9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19123" r="4790" b="18992"/>
          <a:stretch/>
        </p:blipFill>
        <p:spPr bwMode="auto">
          <a:xfrm>
            <a:off x="5094683" y="3349927"/>
            <a:ext cx="3201390" cy="16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6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5EB5B8B-8ED2-F26B-13B6-5920844E8393}"/>
              </a:ext>
            </a:extLst>
          </p:cNvPr>
          <p:cNvSpPr/>
          <p:nvPr/>
        </p:nvSpPr>
        <p:spPr>
          <a:xfrm>
            <a:off x="2136093" y="1150231"/>
            <a:ext cx="3038167" cy="2584458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960D0B-EE03-8113-9AED-BF7540B2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におけるソフトウェア開発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8992F30-B548-F1BA-6F25-8237C4F08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35" y="1421632"/>
            <a:ext cx="2690570" cy="214914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5605662-9429-3A3F-2612-D28F7CB9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95" y="373470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duino® UNO R4 Minima">
            <a:extLst>
              <a:ext uri="{FF2B5EF4-FFF2-40B4-BE49-F238E27FC236}">
                <a16:creationId xmlns:a16="http://schemas.microsoft.com/office/drawing/2014/main" id="{A09BA295-6736-370C-E220-6F86E3D4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772974" y="3873243"/>
            <a:ext cx="624381" cy="4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C1E31B5-B9E6-96FE-0ADA-290BD3F6D066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43943" y="4105699"/>
            <a:ext cx="32290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4E8520-E3FA-B4C7-911B-5948C4009372}"/>
              </a:ext>
            </a:extLst>
          </p:cNvPr>
          <p:cNvSpPr txBox="1"/>
          <p:nvPr/>
        </p:nvSpPr>
        <p:spPr>
          <a:xfrm>
            <a:off x="2994992" y="1196280"/>
            <a:ext cx="1178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/>
              <a:t>Arduino IDE</a:t>
            </a:r>
            <a:endParaRPr kumimoji="1" lang="ja-JP" altLang="en-US" sz="12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2D6D7D-3D44-9FD7-5131-1249F82F3CF8}"/>
              </a:ext>
            </a:extLst>
          </p:cNvPr>
          <p:cNvSpPr txBox="1"/>
          <p:nvPr/>
        </p:nvSpPr>
        <p:spPr>
          <a:xfrm>
            <a:off x="4026871" y="381990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USB</a:t>
            </a:r>
            <a:r>
              <a:rPr kumimoji="1" lang="ja-JP" altLang="en-US" sz="1400" dirty="0"/>
              <a:t>ケーブル</a:t>
            </a:r>
            <a:endParaRPr kumimoji="1"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B7E8645-AAFE-E2F4-6401-B8498AE0E466}"/>
              </a:ext>
            </a:extLst>
          </p:cNvPr>
          <p:cNvSpPr txBox="1"/>
          <p:nvPr/>
        </p:nvSpPr>
        <p:spPr>
          <a:xfrm>
            <a:off x="3754528" y="4136477"/>
            <a:ext cx="2781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(</a:t>
            </a:r>
            <a:r>
              <a:rPr kumimoji="1" lang="ja-JP" altLang="en-US" sz="1200" dirty="0"/>
              <a:t>シリアル通信兼プログラム書き込み</a:t>
            </a:r>
            <a:r>
              <a:rPr kumimoji="1" lang="en-US" altLang="ja-JP" sz="1200" dirty="0"/>
              <a:t>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C9A324-3682-8A9E-4B25-36216090790B}"/>
              </a:ext>
            </a:extLst>
          </p:cNvPr>
          <p:cNvSpPr txBox="1"/>
          <p:nvPr/>
        </p:nvSpPr>
        <p:spPr>
          <a:xfrm>
            <a:off x="6602933" y="3640789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本体</a:t>
            </a:r>
            <a:endParaRPr kumimoji="1" lang="en-US" altLang="ja-JP" sz="1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19738C0-6F46-359C-82FB-AEE733FFEAF1}"/>
              </a:ext>
            </a:extLst>
          </p:cNvPr>
          <p:cNvSpPr txBox="1"/>
          <p:nvPr/>
        </p:nvSpPr>
        <p:spPr>
          <a:xfrm>
            <a:off x="2912631" y="445201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開発用</a:t>
            </a:r>
            <a:r>
              <a:rPr kumimoji="1" lang="en-US" altLang="ja-JP" sz="1200" dirty="0"/>
              <a:t>PC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25D83CB8-C1BB-8726-B29A-21A58A58F087}"/>
              </a:ext>
            </a:extLst>
          </p:cNvPr>
          <p:cNvSpPr/>
          <p:nvPr/>
        </p:nvSpPr>
        <p:spPr>
          <a:xfrm>
            <a:off x="234000" y="962221"/>
            <a:ext cx="1892161" cy="515543"/>
          </a:xfrm>
          <a:prstGeom prst="wedgeRectCallout">
            <a:avLst>
              <a:gd name="adj1" fmla="val 66886"/>
              <a:gd name="adj2" fmla="val 6472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「インストール」ボタンで</a:t>
            </a:r>
            <a:endParaRPr kumimoji="1" lang="en-US" altLang="ja-JP" sz="11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コンパイルとインストール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409D0F90-E0D8-4501-EB5E-8271D30EEB14}"/>
              </a:ext>
            </a:extLst>
          </p:cNvPr>
          <p:cNvSpPr/>
          <p:nvPr/>
        </p:nvSpPr>
        <p:spPr>
          <a:xfrm>
            <a:off x="5640862" y="1150231"/>
            <a:ext cx="2996872" cy="886078"/>
          </a:xfrm>
          <a:prstGeom prst="roundRect">
            <a:avLst/>
          </a:prstGeom>
          <a:solidFill>
            <a:srgbClr val="FFE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注 </a:t>
            </a:r>
            <a:r>
              <a:rPr kumimoji="1" lang="en-US" altLang="ja-JP" sz="1400" dirty="0">
                <a:solidFill>
                  <a:schemeClr val="tx1"/>
                </a:solidFill>
              </a:rPr>
              <a:t>: Arduino</a:t>
            </a:r>
            <a:r>
              <a:rPr kumimoji="1" lang="ja-JP" altLang="en-US" sz="1400" dirty="0">
                <a:solidFill>
                  <a:schemeClr val="tx1"/>
                </a:solidFill>
              </a:rPr>
              <a:t>ではプログラムの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      ことをスケッチと呼ぶ</a:t>
            </a:r>
          </a:p>
        </p:txBody>
      </p:sp>
    </p:spTree>
    <p:extLst>
      <p:ext uri="{BB962C8B-B14F-4D97-AF65-F5344CB8AC3E}">
        <p14:creationId xmlns:p14="http://schemas.microsoft.com/office/powerpoint/2010/main" val="255709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8422E-EB8D-D03D-31A8-1DDEABEE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lang="ja-JP" altLang="en-US" dirty="0"/>
              <a:t>に搭載されている</a:t>
            </a:r>
            <a:r>
              <a:rPr lang="en-US" altLang="ja-JP" dirty="0"/>
              <a:t>MCU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C03D72-22B8-1D1B-1F72-F2247C89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近年発売されたものは大部分が</a:t>
            </a:r>
            <a:r>
              <a:rPr lang="en-US" altLang="ja-JP" dirty="0"/>
              <a:t>ARM</a:t>
            </a:r>
            <a:r>
              <a:rPr lang="ja-JP" altLang="en-US" dirty="0"/>
              <a:t>コアのもの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D4AEC27-2315-0204-73F8-6A2FE14E55AF}"/>
              </a:ext>
            </a:extLst>
          </p:cNvPr>
          <p:cNvGraphicFramePr>
            <a:graphicFrameLocks noGrp="1"/>
          </p:cNvGraphicFramePr>
          <p:nvPr/>
        </p:nvGraphicFramePr>
        <p:xfrm>
          <a:off x="644199" y="1424494"/>
          <a:ext cx="7434073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8168">
                  <a:extLst>
                    <a:ext uri="{9D8B030D-6E8A-4147-A177-3AD203B41FA5}">
                      <a16:colId xmlns:a16="http://schemas.microsoft.com/office/drawing/2014/main" val="236262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9455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4138776"/>
                    </a:ext>
                  </a:extLst>
                </a:gridCol>
                <a:gridCol w="2537905">
                  <a:extLst>
                    <a:ext uri="{9D8B030D-6E8A-4147-A177-3AD203B41FA5}">
                      <a16:colId xmlns:a16="http://schemas.microsoft.com/office/drawing/2014/main" val="959828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MCU</a:t>
                      </a:r>
                      <a:r>
                        <a:rPr kumimoji="1" lang="ja-JP" altLang="en-US" dirty="0"/>
                        <a:t>アーキテクチャ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ベンダ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代表的な機種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7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AVR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独自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Atmel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R3, Mega2560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9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SAM 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Microchip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Nano, MKR</a:t>
                      </a:r>
                      <a:r>
                        <a:rPr kumimoji="1" lang="ja-JP" altLang="en-US" dirty="0"/>
                        <a:t>ファミリの大部分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RA4M1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ルネサス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8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STM32H7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ESP32-S3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XTensa</a:t>
                      </a:r>
                      <a:r>
                        <a:rPr kumimoji="1" lang="en-US" altLang="ja-JP" dirty="0"/>
                        <a:t> LX7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Espressif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ESP32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4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21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B6EEE5-59F9-F69E-6210-4D757CFD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互換機</a:t>
            </a:r>
            <a:r>
              <a:rPr kumimoji="1" lang="en-US" altLang="ja-JP" dirty="0"/>
              <a:t>(</a:t>
            </a:r>
            <a:r>
              <a:rPr kumimoji="1" lang="ja-JP" altLang="en-US" dirty="0"/>
              <a:t>完全互換以外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9E2498C2-3DDE-3ECA-AAF0-E2FB02D6A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中身はほぼ</a:t>
            </a:r>
            <a:r>
              <a:rPr lang="en-US" altLang="ja-JP" dirty="0"/>
              <a:t>Arduino</a:t>
            </a:r>
            <a:r>
              <a:rPr lang="ja-JP" altLang="en-US" dirty="0"/>
              <a:t>でピン配置などが違う物</a:t>
            </a:r>
            <a:endParaRPr lang="en-US" altLang="ja-JP" dirty="0"/>
          </a:p>
          <a:p>
            <a:pPr lvl="1"/>
            <a:r>
              <a:rPr lang="en-US" altLang="ja-JP" dirty="0"/>
              <a:t>IDE : Arduino IDE</a:t>
            </a:r>
            <a:r>
              <a:rPr lang="ja-JP" altLang="en-US" dirty="0"/>
              <a:t>へプラグインを追加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6AD8B23-56A8-02B7-63C0-C6F6CF99F6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自社</a:t>
            </a:r>
            <a:r>
              <a:rPr lang="en-US" altLang="ja-JP" dirty="0"/>
              <a:t>MCU</a:t>
            </a:r>
            <a:r>
              <a:rPr lang="ja-JP" altLang="en-US" dirty="0"/>
              <a:t>を</a:t>
            </a:r>
            <a:r>
              <a:rPr lang="en-US" altLang="ja-JP" dirty="0"/>
              <a:t>Arduino</a:t>
            </a:r>
            <a:r>
              <a:rPr lang="ja-JP" altLang="en-US" dirty="0"/>
              <a:t>風にした物</a:t>
            </a:r>
            <a:endParaRPr lang="en-US" altLang="ja-JP" dirty="0"/>
          </a:p>
          <a:p>
            <a:pPr lvl="1"/>
            <a:r>
              <a:rPr lang="en-US" altLang="ja-JP" dirty="0"/>
              <a:t>IDE :</a:t>
            </a:r>
            <a:r>
              <a:rPr lang="ja-JP" altLang="en-US" dirty="0"/>
              <a:t> </a:t>
            </a:r>
            <a:r>
              <a:rPr lang="en-US" altLang="ja-JP" dirty="0" err="1"/>
              <a:t>ArduinoIDE</a:t>
            </a:r>
            <a:r>
              <a:rPr lang="ja-JP" altLang="en-US" dirty="0"/>
              <a:t>を改造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299CE8-36C5-219B-C02F-409A28908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1" t="4324" r="23958" b="3808"/>
          <a:stretch/>
        </p:blipFill>
        <p:spPr>
          <a:xfrm rot="5400000">
            <a:off x="1565078" y="2331578"/>
            <a:ext cx="1469069" cy="2625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210562-0BA4-4FF3-2981-DFCA3847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71" y="2187803"/>
            <a:ext cx="2849880" cy="230124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EA9D4B-C8A2-652B-677D-FEDD18117E27}"/>
              </a:ext>
            </a:extLst>
          </p:cNvPr>
          <p:cNvSpPr txBox="1"/>
          <p:nvPr/>
        </p:nvSpPr>
        <p:spPr>
          <a:xfrm>
            <a:off x="5565893" y="1818471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ルネサス </a:t>
            </a:r>
            <a:r>
              <a:rPr kumimoji="1" lang="en-US" altLang="ja-JP" dirty="0"/>
              <a:t>: GR-</a:t>
            </a:r>
            <a:r>
              <a:rPr kumimoji="1" lang="en-US" altLang="ja-JP" dirty="0" err="1"/>
              <a:t>kurumi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F02DA6-96B0-B160-ED19-CAD14E8F30AE}"/>
              </a:ext>
            </a:extLst>
          </p:cNvPr>
          <p:cNvSpPr txBox="1"/>
          <p:nvPr/>
        </p:nvSpPr>
        <p:spPr>
          <a:xfrm>
            <a:off x="704950" y="2571751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/>
              <a:t>Sparcfun</a:t>
            </a:r>
            <a:r>
              <a:rPr kumimoji="1" lang="ja-JP" altLang="en-US" dirty="0"/>
              <a:t> </a:t>
            </a:r>
            <a:r>
              <a:rPr kumimoji="1" lang="en-US" altLang="ja-JP" dirty="0"/>
              <a:t>: Arduino Pro mini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822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F666D-AC1F-E8E9-AA9D-CDE7A32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(1) : </a:t>
            </a:r>
            <a:r>
              <a:rPr kumimoji="1" lang="ja-JP" altLang="en-US" dirty="0"/>
              <a:t>ブレッドボード</a:t>
            </a:r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EE3683C-25B4-BC5C-F58D-E38102240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はんだ付け無しに，電子回路の試作を行うための基板</a:t>
            </a:r>
          </a:p>
        </p:txBody>
      </p:sp>
      <p:pic>
        <p:nvPicPr>
          <p:cNvPr id="4" name="図 3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A27B26E1-E143-31A9-323B-35A667A52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8970" r="14832" b="8665"/>
          <a:stretch/>
        </p:blipFill>
        <p:spPr>
          <a:xfrm>
            <a:off x="795484" y="1855235"/>
            <a:ext cx="3397904" cy="31054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2ABB7C7-08AE-C030-E08B-2D85892DEA69}"/>
              </a:ext>
            </a:extLst>
          </p:cNvPr>
          <p:cNvSpPr/>
          <p:nvPr/>
        </p:nvSpPr>
        <p:spPr>
          <a:xfrm>
            <a:off x="2773714" y="2026594"/>
            <a:ext cx="1342136" cy="494184"/>
          </a:xfrm>
          <a:prstGeom prst="wedgeRectCallout">
            <a:avLst>
              <a:gd name="adj1" fmla="val -57571"/>
              <a:gd name="adj2" fmla="val 11743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RTC(</a:t>
            </a:r>
            <a:r>
              <a:rPr kumimoji="1" lang="ja-JP" altLang="en-US" sz="1200" dirty="0">
                <a:solidFill>
                  <a:schemeClr val="tx1"/>
                </a:solidFill>
              </a:rPr>
              <a:t>時計用</a:t>
            </a:r>
            <a:r>
              <a:rPr kumimoji="1" lang="en-US" altLang="ja-JP" sz="1200" dirty="0">
                <a:solidFill>
                  <a:schemeClr val="tx1"/>
                </a:solidFill>
              </a:rPr>
              <a:t>IC)</a:t>
            </a:r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F022887-0B56-44F8-F394-F924F85C0B64}"/>
              </a:ext>
            </a:extLst>
          </p:cNvPr>
          <p:cNvSpPr/>
          <p:nvPr/>
        </p:nvSpPr>
        <p:spPr>
          <a:xfrm>
            <a:off x="114175" y="2209799"/>
            <a:ext cx="1036053" cy="621957"/>
          </a:xfrm>
          <a:prstGeom prst="wedgeRectCallout">
            <a:avLst>
              <a:gd name="adj1" fmla="val 82210"/>
              <a:gd name="adj2" fmla="val 5544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AA9449BF-9E5C-B4B2-C035-D73CC1467214}"/>
              </a:ext>
            </a:extLst>
          </p:cNvPr>
          <p:cNvSpPr/>
          <p:nvPr/>
        </p:nvSpPr>
        <p:spPr>
          <a:xfrm>
            <a:off x="1581332" y="4638014"/>
            <a:ext cx="1458429" cy="378829"/>
          </a:xfrm>
          <a:prstGeom prst="wedgeRectCallout">
            <a:avLst>
              <a:gd name="adj1" fmla="val 49197"/>
              <a:gd name="adj2" fmla="val -10071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A7D2AB7-FAE0-AC12-7F93-6EDADDF752D3}"/>
              </a:ext>
            </a:extLst>
          </p:cNvPr>
          <p:cNvSpPr/>
          <p:nvPr/>
        </p:nvSpPr>
        <p:spPr>
          <a:xfrm>
            <a:off x="204625" y="4262162"/>
            <a:ext cx="1036053" cy="435370"/>
          </a:xfrm>
          <a:prstGeom prst="wedgeRectCallout">
            <a:avLst>
              <a:gd name="adj1" fmla="val 77916"/>
              <a:gd name="adj2" fmla="val -751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変換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74B431C8-C703-416D-706E-36A4D27635D9}"/>
              </a:ext>
            </a:extLst>
          </p:cNvPr>
          <p:cNvSpPr/>
          <p:nvPr/>
        </p:nvSpPr>
        <p:spPr>
          <a:xfrm>
            <a:off x="93912" y="3581676"/>
            <a:ext cx="1157782" cy="431233"/>
          </a:xfrm>
          <a:prstGeom prst="wedgeRectCallout">
            <a:avLst>
              <a:gd name="adj1" fmla="val 75355"/>
              <a:gd name="adj2" fmla="val -207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ESP32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4F5B35-38AF-5607-E1BC-D631865B3B4F}"/>
              </a:ext>
            </a:extLst>
          </p:cNvPr>
          <p:cNvSpPr txBox="1"/>
          <p:nvPr/>
        </p:nvSpPr>
        <p:spPr>
          <a:xfrm>
            <a:off x="355875" y="1561848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ブレッドボードでセンサ端末を組み立てた事例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88DBBD6-D754-4182-CDD6-377E45D9D309}"/>
              </a:ext>
            </a:extLst>
          </p:cNvPr>
          <p:cNvSpPr/>
          <p:nvPr/>
        </p:nvSpPr>
        <p:spPr>
          <a:xfrm>
            <a:off x="3581747" y="2613565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ジャンパ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1BEC50E0-532B-84F1-38DC-3A942FD0A7D8}"/>
              </a:ext>
            </a:extLst>
          </p:cNvPr>
          <p:cNvSpPr/>
          <p:nvPr/>
        </p:nvSpPr>
        <p:spPr>
          <a:xfrm>
            <a:off x="4129050" y="3825780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rgbClr val="FF0000"/>
                </a:solidFill>
              </a:rPr>
              <a:t>ブレッドボード</a:t>
            </a:r>
            <a:endParaRPr kumimoji="1" lang="en-US" altLang="ja-JP" sz="1200" dirty="0">
              <a:solidFill>
                <a:srgbClr val="FF0000"/>
              </a:solidFill>
            </a:endParaRPr>
          </a:p>
        </p:txBody>
      </p:sp>
      <p:pic>
        <p:nvPicPr>
          <p:cNvPr id="14" name="図 13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9EF9065-9C78-F416-9AE3-0A519DC12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06" y="1533084"/>
            <a:ext cx="1975275" cy="1353429"/>
          </a:xfrm>
          <a:prstGeom prst="rect">
            <a:avLst/>
          </a:prstGeom>
        </p:spPr>
      </p:pic>
      <p:pic>
        <p:nvPicPr>
          <p:cNvPr id="16" name="図 15" descr="パソコンの画面&#10;&#10;自動的に生成された説明">
            <a:extLst>
              <a:ext uri="{FF2B5EF4-FFF2-40B4-BE49-F238E27FC236}">
                <a16:creationId xmlns:a16="http://schemas.microsoft.com/office/drawing/2014/main" id="{9599CD12-0164-EC1F-E84B-49F2E9E49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25" y="3242204"/>
            <a:ext cx="2172435" cy="146657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079D26-251F-E7C2-D01F-299FED3D83D6}"/>
              </a:ext>
            </a:extLst>
          </p:cNvPr>
          <p:cNvSpPr txBox="1"/>
          <p:nvPr/>
        </p:nvSpPr>
        <p:spPr>
          <a:xfrm>
            <a:off x="6171618" y="132528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小型ブレッドボード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9360FF-ADB3-B14D-5C31-CDE422CFE95F}"/>
              </a:ext>
            </a:extLst>
          </p:cNvPr>
          <p:cNvSpPr txBox="1"/>
          <p:nvPr/>
        </p:nvSpPr>
        <p:spPr>
          <a:xfrm>
            <a:off x="5887474" y="2981655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ブレッドボード内部の配線</a:t>
            </a:r>
          </a:p>
        </p:txBody>
      </p:sp>
    </p:spTree>
    <p:extLst>
      <p:ext uri="{BB962C8B-B14F-4D97-AF65-F5344CB8AC3E}">
        <p14:creationId xmlns:p14="http://schemas.microsoft.com/office/powerpoint/2010/main" val="2744630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D5D09F-E85C-A062-B6F0-C3BB9B61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73" y="1673530"/>
            <a:ext cx="1378744" cy="10344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47274BD-6DEE-5447-1914-24792C9D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(2) : </a:t>
            </a:r>
            <a:r>
              <a:rPr kumimoji="1" lang="ja-JP" altLang="en-US" dirty="0"/>
              <a:t>シールド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2945B1C4-E024-E78A-B663-C2F2B27EE3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Arduino</a:t>
            </a:r>
            <a:r>
              <a:rPr lang="ja-JP" altLang="en-US" dirty="0"/>
              <a:t>へ積み重ねる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B32684-2E21-DFEC-1CD3-74B925F6B7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入手方法</a:t>
            </a:r>
            <a:r>
              <a:rPr lang="en-US" altLang="ja-JP" dirty="0"/>
              <a:t>(1) : </a:t>
            </a:r>
            <a:r>
              <a:rPr lang="ja-JP" altLang="en-US" dirty="0"/>
              <a:t>購入</a:t>
            </a:r>
            <a:endParaRPr lang="en-US" altLang="ja-JP" dirty="0"/>
          </a:p>
          <a:p>
            <a:pPr lvl="1"/>
            <a:r>
              <a:rPr lang="en-US" altLang="ja-JP" dirty="0" err="1"/>
              <a:t>Aruino</a:t>
            </a:r>
            <a:r>
              <a:rPr lang="en-US" altLang="ja-JP" dirty="0"/>
              <a:t> </a:t>
            </a:r>
            <a:r>
              <a:rPr lang="ja-JP" altLang="en-US" dirty="0"/>
              <a:t>イーサネットシールド</a:t>
            </a:r>
            <a:r>
              <a:rPr lang="en-US" altLang="ja-JP" dirty="0"/>
              <a:t>rev2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入手方法</a:t>
            </a:r>
            <a:r>
              <a:rPr lang="en-US" altLang="ja-JP" dirty="0"/>
              <a:t>(2) : </a:t>
            </a:r>
            <a:r>
              <a:rPr lang="ja-JP" altLang="en-US" dirty="0"/>
              <a:t>自分で設計・制作</a:t>
            </a:r>
            <a:endParaRPr lang="en-US" altLang="ja-JP" dirty="0"/>
          </a:p>
          <a:p>
            <a:pPr lvl="1"/>
            <a:r>
              <a:rPr lang="en-US" altLang="ja-JP" dirty="0"/>
              <a:t>Arduino Proto</a:t>
            </a:r>
            <a:r>
              <a:rPr lang="ja-JP" altLang="en-US" dirty="0"/>
              <a:t>シールド基板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14149F-504B-D80A-B269-E2FAD712E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4" r="25000"/>
          <a:stretch/>
        </p:blipFill>
        <p:spPr>
          <a:xfrm rot="16200000">
            <a:off x="5594730" y="3694832"/>
            <a:ext cx="970920" cy="1379220"/>
          </a:xfrm>
          <a:prstGeom prst="rect">
            <a:avLst/>
          </a:prstGeom>
        </p:spPr>
      </p:pic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15B2602-5DF5-2E7B-2D0A-DB5CB2E2D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8" y="2705295"/>
            <a:ext cx="3168015" cy="1487805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456843D-D72A-3017-46D8-ED8C44C81F2D}"/>
              </a:ext>
            </a:extLst>
          </p:cNvPr>
          <p:cNvSpPr/>
          <p:nvPr/>
        </p:nvSpPr>
        <p:spPr>
          <a:xfrm>
            <a:off x="250825" y="1807581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1A79BCE-A1AA-808D-5A10-6571EFA0DD0E}"/>
              </a:ext>
            </a:extLst>
          </p:cNvPr>
          <p:cNvSpPr/>
          <p:nvPr/>
        </p:nvSpPr>
        <p:spPr>
          <a:xfrm>
            <a:off x="2368015" y="1809218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BECEB80A-24BA-CF15-2A4E-A31CA95A2335}"/>
              </a:ext>
            </a:extLst>
          </p:cNvPr>
          <p:cNvSpPr/>
          <p:nvPr/>
        </p:nvSpPr>
        <p:spPr>
          <a:xfrm>
            <a:off x="7033466" y="1912826"/>
            <a:ext cx="1995334" cy="792469"/>
          </a:xfrm>
          <a:prstGeom prst="flowChartAlternateProcess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キットになっていて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はんだ付けが必要な場合もある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C5FBEC-D358-A8F7-97A6-1F2FC36B00FA}"/>
              </a:ext>
            </a:extLst>
          </p:cNvPr>
          <p:cNvSpPr txBox="1"/>
          <p:nvPr/>
        </p:nvSpPr>
        <p:spPr>
          <a:xfrm>
            <a:off x="6807666" y="41106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/>
              <a:t>+ </a:t>
            </a:r>
            <a:r>
              <a:rPr kumimoji="1" lang="ja-JP" altLang="en-US" dirty="0"/>
              <a:t>電子部品</a:t>
            </a:r>
          </a:p>
        </p:txBody>
      </p:sp>
    </p:spTree>
    <p:extLst>
      <p:ext uri="{BB962C8B-B14F-4D97-AF65-F5344CB8AC3E}">
        <p14:creationId xmlns:p14="http://schemas.microsoft.com/office/powerpoint/2010/main" val="1030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5FC3180C-B182-3872-2428-3368E9AD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r="23455"/>
          <a:stretch/>
        </p:blipFill>
        <p:spPr>
          <a:xfrm>
            <a:off x="250825" y="1835919"/>
            <a:ext cx="2222850" cy="260223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638752E-6D7A-408C-27C0-2F13D18BB706}"/>
              </a:ext>
            </a:extLst>
          </p:cNvPr>
          <p:cNvSpPr/>
          <p:nvPr/>
        </p:nvSpPr>
        <p:spPr>
          <a:xfrm>
            <a:off x="2557287" y="2753877"/>
            <a:ext cx="1797695" cy="766314"/>
          </a:xfrm>
          <a:prstGeom prst="wedgeRectCallout">
            <a:avLst>
              <a:gd name="adj1" fmla="val -72426"/>
              <a:gd name="adj2" fmla="val 549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ファミリ互換機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8F19AAB-C297-2524-26DA-4E0CA7578F4A}"/>
              </a:ext>
            </a:extLst>
          </p:cNvPr>
          <p:cNvSpPr/>
          <p:nvPr/>
        </p:nvSpPr>
        <p:spPr>
          <a:xfrm>
            <a:off x="1731031" y="3966024"/>
            <a:ext cx="2157265" cy="766314"/>
          </a:xfrm>
          <a:prstGeom prst="wedgeRectCallout">
            <a:avLst>
              <a:gd name="adj1" fmla="val -68405"/>
              <a:gd name="adj2" fmla="val -860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  <a:r>
              <a:rPr kumimoji="1" lang="ja-JP" altLang="en-US" sz="1200" dirty="0">
                <a:solidFill>
                  <a:schemeClr val="tx1"/>
                </a:solidFill>
              </a:rPr>
              <a:t>つのコネクタ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=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Aruduino</a:t>
            </a:r>
            <a:r>
              <a:rPr kumimoji="1" lang="ja-JP" altLang="en-US" sz="1200" dirty="0">
                <a:solidFill>
                  <a:schemeClr val="tx1"/>
                </a:solidFill>
              </a:rPr>
              <a:t>の信号端子✕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   + </a:t>
            </a:r>
            <a:r>
              <a:rPr kumimoji="1" lang="ja-JP" altLang="en-US" sz="1200" dirty="0">
                <a:solidFill>
                  <a:schemeClr val="tx1"/>
                </a:solidFill>
              </a:rPr>
              <a:t>電源</a:t>
            </a:r>
            <a:r>
              <a:rPr kumimoji="1" lang="en-US" altLang="ja-JP" sz="1200" dirty="0">
                <a:solidFill>
                  <a:schemeClr val="tx1"/>
                </a:solidFill>
              </a:rPr>
              <a:t>/</a:t>
            </a:r>
            <a:r>
              <a:rPr kumimoji="1" lang="ja-JP" altLang="en-US" sz="1200" dirty="0">
                <a:solidFill>
                  <a:schemeClr val="tx1"/>
                </a:solidFill>
              </a:rPr>
              <a:t>アース端子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145145C-0051-CB5A-B279-E55726BE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(3) : Grove System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59002CC-085E-E3A6-EAC5-632FE0E2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中国の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社が販売する</a:t>
            </a:r>
            <a:r>
              <a:rPr lang="en-US" altLang="ja-JP" dirty="0"/>
              <a:t>Arduino</a:t>
            </a:r>
            <a:r>
              <a:rPr lang="ja-JP" altLang="en-US" dirty="0"/>
              <a:t>用シールド</a:t>
            </a:r>
            <a:endParaRPr lang="en-US" altLang="ja-JP" dirty="0"/>
          </a:p>
          <a:p>
            <a:pPr lvl="1"/>
            <a:r>
              <a:rPr lang="ja-JP" altLang="en-US" dirty="0"/>
              <a:t>配線が簡単になるよう，周辺回路接続に必要な端子が</a:t>
            </a:r>
            <a:r>
              <a:rPr lang="en-US" altLang="ja-JP" dirty="0"/>
              <a:t>1</a:t>
            </a:r>
            <a:r>
              <a:rPr lang="ja-JP" altLang="en-US" dirty="0"/>
              <a:t>つのコネクタにまとめられており，ケーブル一本で配線が完了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EEB150-F6AB-4206-D538-D4F1B2CD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31" y="2753877"/>
            <a:ext cx="2095500" cy="1571625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4D5FBE8-ADB3-6349-20C5-5FB214B3BDCD}"/>
              </a:ext>
            </a:extLst>
          </p:cNvPr>
          <p:cNvSpPr/>
          <p:nvPr/>
        </p:nvSpPr>
        <p:spPr>
          <a:xfrm>
            <a:off x="6264914" y="4296268"/>
            <a:ext cx="1349806" cy="243027"/>
          </a:xfrm>
          <a:prstGeom prst="wedgeRectCallout">
            <a:avLst>
              <a:gd name="adj1" fmla="val 13935"/>
              <a:gd name="adj2" fmla="val -1359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コネクタ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5F47D2-6445-AF25-6CA3-CAD322AB067C}"/>
              </a:ext>
            </a:extLst>
          </p:cNvPr>
          <p:cNvSpPr txBox="1"/>
          <p:nvPr/>
        </p:nvSpPr>
        <p:spPr>
          <a:xfrm>
            <a:off x="4974871" y="2386497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公式もマネをした</a:t>
            </a:r>
            <a:r>
              <a:rPr kumimoji="1" lang="en-US" altLang="ja-JP" sz="1400" dirty="0"/>
              <a:t>(MKR</a:t>
            </a:r>
            <a:r>
              <a:rPr kumimoji="1" lang="ja-JP" altLang="en-US" sz="1400" dirty="0"/>
              <a:t>ファミリ用のみ</a:t>
            </a:r>
            <a:r>
              <a:rPr kumimoji="1" lang="en-US" altLang="ja-JP" sz="1400" dirty="0"/>
              <a:t>)</a:t>
            </a:r>
          </a:p>
          <a:p>
            <a:pPr algn="l"/>
            <a:r>
              <a:rPr kumimoji="1" lang="en-US" altLang="ja-JP" sz="1400" dirty="0"/>
              <a:t>Arduino MKR Connector Carrier</a:t>
            </a:r>
            <a:endParaRPr kumimoji="1" lang="ja-JP" altLang="en-US" sz="1400" dirty="0"/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308B07FB-B477-DF0C-2904-ADB1F1011B4F}"/>
              </a:ext>
            </a:extLst>
          </p:cNvPr>
          <p:cNvSpPr/>
          <p:nvPr/>
        </p:nvSpPr>
        <p:spPr>
          <a:xfrm>
            <a:off x="7075287" y="3277097"/>
            <a:ext cx="1817888" cy="460445"/>
          </a:xfrm>
          <a:prstGeom prst="wedgeRectCallout">
            <a:avLst>
              <a:gd name="adj1" fmla="val -60835"/>
              <a:gd name="adj2" fmla="val -447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ここに</a:t>
            </a:r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ファミリの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本体を挿入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38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FFFB0D-68F4-ED6B-D3F5-394700E86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研究の背景とシステムの概要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76517F7-3C1A-F80E-E50B-3D7E0E9EE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8225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1FDCF-10D0-F66E-9241-6FAEE7AF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(4) : Grove System</a:t>
            </a:r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65F9255B-B11F-3A63-C9EA-7E0F46F3E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399"/>
            <a:ext cx="8679600" cy="2465285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接続方法</a:t>
            </a:r>
            <a:endParaRPr lang="en-US" altLang="ja-JP" dirty="0"/>
          </a:p>
          <a:p>
            <a:pPr lvl="1"/>
            <a:r>
              <a:rPr lang="ja-JP" altLang="en-US" dirty="0"/>
              <a:t>周辺回路の端子と</a:t>
            </a:r>
            <a:r>
              <a:rPr lang="en-US" altLang="ja-JP" dirty="0"/>
              <a:t>Arduino</a:t>
            </a:r>
            <a:r>
              <a:rPr lang="ja-JP" altLang="en-US" dirty="0"/>
              <a:t>用の</a:t>
            </a:r>
            <a:r>
              <a:rPr lang="en-US" altLang="ja-JP" dirty="0"/>
              <a:t>Grove</a:t>
            </a:r>
            <a:r>
              <a:rPr lang="ja-JP" altLang="en-US" dirty="0"/>
              <a:t>シールドのコネクタを専用ケーブルで接続</a:t>
            </a:r>
            <a:endParaRPr lang="en-US" altLang="ja-JP" dirty="0"/>
          </a:p>
          <a:p>
            <a:r>
              <a:rPr lang="ja-JP" altLang="en-US" dirty="0"/>
              <a:t>制約</a:t>
            </a:r>
            <a:endParaRPr lang="en-US" altLang="ja-JP" dirty="0"/>
          </a:p>
          <a:p>
            <a:pPr lvl="1"/>
            <a:r>
              <a:rPr lang="en-US" altLang="ja-JP" dirty="0"/>
              <a:t>Grove</a:t>
            </a:r>
            <a:r>
              <a:rPr lang="ja-JP" altLang="en-US" dirty="0"/>
              <a:t>対応周辺回路を販売しているのは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のみ</a:t>
            </a:r>
            <a:endParaRPr lang="en-US" altLang="ja-JP" dirty="0"/>
          </a:p>
          <a:p>
            <a:pPr lvl="2"/>
            <a:r>
              <a:rPr lang="ja-JP" altLang="en-US" dirty="0"/>
              <a:t>部品</a:t>
            </a:r>
            <a:r>
              <a:rPr lang="en-US" altLang="ja-JP" dirty="0"/>
              <a:t>(</a:t>
            </a:r>
            <a:r>
              <a:rPr lang="ja-JP" altLang="en-US" dirty="0"/>
              <a:t>基板やコネクタ</a:t>
            </a:r>
            <a:r>
              <a:rPr lang="en-US" altLang="ja-JP" dirty="0"/>
              <a:t>)</a:t>
            </a:r>
            <a:r>
              <a:rPr lang="ja-JP" altLang="en-US" dirty="0"/>
              <a:t>のみの販売もあるので，</a:t>
            </a:r>
            <a:r>
              <a:rPr lang="en-US" altLang="ja-JP" dirty="0"/>
              <a:t>Grove</a:t>
            </a:r>
            <a:r>
              <a:rPr lang="ja-JP" altLang="en-US" dirty="0"/>
              <a:t>対応周辺回路を自作することも可能</a:t>
            </a:r>
            <a:endParaRPr lang="en-US" altLang="ja-JP" dirty="0"/>
          </a:p>
          <a:p>
            <a:pPr lvl="1"/>
            <a:r>
              <a:rPr lang="ja-JP" altLang="en-US" dirty="0"/>
              <a:t>利用可能な端子が限られる</a:t>
            </a:r>
            <a:r>
              <a:rPr lang="en-US" altLang="ja-JP" dirty="0"/>
              <a:t>(</a:t>
            </a:r>
            <a:r>
              <a:rPr lang="ja-JP" altLang="en-US" dirty="0"/>
              <a:t>全て信号端子が使えるわけではない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複数の信号端子が必要な場合，番号が連続した</a:t>
            </a:r>
            <a:r>
              <a:rPr lang="en-US" altLang="ja-JP" dirty="0"/>
              <a:t>2</a:t>
            </a:r>
            <a:r>
              <a:rPr lang="ja-JP" altLang="en-US" dirty="0"/>
              <a:t>つの端子でなければならない</a:t>
            </a:r>
            <a:endParaRPr lang="en-US" altLang="ja-JP" dirty="0"/>
          </a:p>
          <a:p>
            <a:pPr lvl="1"/>
            <a:r>
              <a:rPr lang="ja-JP" altLang="en-US" dirty="0"/>
              <a:t>利用可能なインターフェースが限られる</a:t>
            </a:r>
            <a:endParaRPr lang="en-US" altLang="ja-JP" dirty="0"/>
          </a:p>
          <a:p>
            <a:pPr lvl="2"/>
            <a:r>
              <a:rPr lang="ja-JP" altLang="en-US" dirty="0"/>
              <a:t>詳細は別途説明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F3FFEC-E98F-62F2-7E14-AB166420A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5" t="11824" r="17951" b="11193"/>
          <a:stretch/>
        </p:blipFill>
        <p:spPr>
          <a:xfrm>
            <a:off x="906890" y="3415685"/>
            <a:ext cx="1375404" cy="1231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45482DB-6D2D-7C23-DAC7-130651091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3" t="28253" r="21075" b="27832"/>
          <a:stretch/>
        </p:blipFill>
        <p:spPr>
          <a:xfrm>
            <a:off x="3551842" y="3576744"/>
            <a:ext cx="1415296" cy="10708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6F4761-D7BB-778C-0078-DC69CC7F2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16" t="29966" r="27784" b="26142"/>
          <a:stretch/>
        </p:blipFill>
        <p:spPr>
          <a:xfrm>
            <a:off x="6003025" y="3228929"/>
            <a:ext cx="2048256" cy="16053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50393E-0718-6904-3531-4BF74F9CD2EB}"/>
              </a:ext>
            </a:extLst>
          </p:cNvPr>
          <p:cNvSpPr txBox="1"/>
          <p:nvPr/>
        </p:nvSpPr>
        <p:spPr>
          <a:xfrm>
            <a:off x="713795" y="4647567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50" dirty="0" err="1"/>
              <a:t>Seeed</a:t>
            </a:r>
            <a:r>
              <a:rPr kumimoji="1" lang="en-US" altLang="ja-JP" sz="1050" dirty="0"/>
              <a:t> Studio</a:t>
            </a:r>
            <a:r>
              <a:rPr kumimoji="1" lang="ja-JP" altLang="en-US" sz="1050" dirty="0"/>
              <a:t>社が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販売する各種周辺回路</a:t>
            </a:r>
            <a:endParaRPr kumimoji="1" lang="en-US" altLang="ja-JP" sz="105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20CF98-5722-5618-097A-9D239DC19B74}"/>
              </a:ext>
            </a:extLst>
          </p:cNvPr>
          <p:cNvSpPr txBox="1"/>
          <p:nvPr/>
        </p:nvSpPr>
        <p:spPr>
          <a:xfrm>
            <a:off x="3639710" y="45315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専用ケーブル</a:t>
            </a:r>
            <a:endParaRPr kumimoji="1" lang="en-US" altLang="ja-JP" sz="1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1C0EE3-E1A4-D97A-1549-404B77D28D1B}"/>
              </a:ext>
            </a:extLst>
          </p:cNvPr>
          <p:cNvSpPr txBox="1"/>
          <p:nvPr/>
        </p:nvSpPr>
        <p:spPr>
          <a:xfrm>
            <a:off x="5703233" y="4825333"/>
            <a:ext cx="2647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Grove</a:t>
            </a:r>
            <a:r>
              <a:rPr kumimoji="1" lang="ja-JP" altLang="en-US" sz="1200" dirty="0"/>
              <a:t>シールド</a:t>
            </a:r>
            <a:r>
              <a:rPr kumimoji="1" lang="en-US" altLang="ja-JP" sz="1200" dirty="0"/>
              <a:t>(Classic</a:t>
            </a:r>
            <a:r>
              <a:rPr kumimoji="1" lang="ja-JP" altLang="en-US" sz="1200" dirty="0"/>
              <a:t>ファミリ用</a:t>
            </a:r>
            <a:r>
              <a:rPr kumimoji="1" lang="en-US" altLang="ja-JP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307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70854-01F4-6C96-3074-D930F5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(5) : Grove</a:t>
            </a:r>
            <a:r>
              <a:rPr kumimoji="1" lang="ja-JP" altLang="en-US" dirty="0"/>
              <a:t>変換ケーブル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B4E3716-361D-39B7-A3C4-0C78B6228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Grove</a:t>
            </a:r>
            <a:r>
              <a:rPr lang="ja-JP" altLang="en-US" dirty="0"/>
              <a:t>に対応していない周辺回路モジュールを</a:t>
            </a:r>
            <a:r>
              <a:rPr lang="en-US" altLang="ja-JP" dirty="0"/>
              <a:t>Grove</a:t>
            </a:r>
            <a:r>
              <a:rPr lang="ja-JP" altLang="en-US" dirty="0"/>
              <a:t>シールドに接続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3C3BEE-C5C3-FFA4-9670-B7F6F8BF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0" y="2264936"/>
            <a:ext cx="3710940" cy="157734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29CA938-7057-D34E-8780-2B8DF886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234" y="1837718"/>
            <a:ext cx="2513648" cy="16868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1A0B55-CB7E-ECF1-6D3F-D75382ED3E61}"/>
              </a:ext>
            </a:extLst>
          </p:cNvPr>
          <p:cNvSpPr txBox="1"/>
          <p:nvPr/>
        </p:nvSpPr>
        <p:spPr>
          <a:xfrm>
            <a:off x="2048928" y="404258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注意事項 </a:t>
            </a:r>
            <a:r>
              <a:rPr kumimoji="1" lang="en-US" altLang="ja-JP" dirty="0">
                <a:solidFill>
                  <a:srgbClr val="FF0000"/>
                </a:solidFill>
              </a:rPr>
              <a:t>: </a:t>
            </a:r>
            <a:r>
              <a:rPr kumimoji="1" lang="ja-JP" altLang="en-US" dirty="0">
                <a:solidFill>
                  <a:srgbClr val="FF0000"/>
                </a:solidFill>
              </a:rPr>
              <a:t>接続がゆるいため，外れやすい</a:t>
            </a:r>
          </a:p>
        </p:txBody>
      </p:sp>
    </p:spTree>
    <p:extLst>
      <p:ext uri="{BB962C8B-B14F-4D97-AF65-F5344CB8AC3E}">
        <p14:creationId xmlns:p14="http://schemas.microsoft.com/office/powerpoint/2010/main" val="2555744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48ED7C2-5984-26D1-94D5-876AC7A3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06" y="2211889"/>
            <a:ext cx="853440" cy="8534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5BFA0E9-6293-285B-0BFC-5BC5F835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lang="ja-JP" altLang="en-US" dirty="0"/>
              <a:t>コネクタの注意事項</a:t>
            </a:r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4AAEA60-13E0-00D4-B4CB-C1225261E0E0}"/>
              </a:ext>
            </a:extLst>
          </p:cNvPr>
          <p:cNvCxnSpPr>
            <a:cxnSpLocks/>
          </p:cNvCxnSpPr>
          <p:nvPr/>
        </p:nvCxnSpPr>
        <p:spPr>
          <a:xfrm rot="16200000">
            <a:off x="138857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D66C5F5-D857-5B62-010D-F817BBCF55C8}"/>
              </a:ext>
            </a:extLst>
          </p:cNvPr>
          <p:cNvCxnSpPr>
            <a:cxnSpLocks/>
          </p:cNvCxnSpPr>
          <p:nvPr/>
        </p:nvCxnSpPr>
        <p:spPr>
          <a:xfrm rot="16200000">
            <a:off x="129750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892702C-34CF-570D-A528-225A6107D63D}"/>
              </a:ext>
            </a:extLst>
          </p:cNvPr>
          <p:cNvCxnSpPr>
            <a:cxnSpLocks/>
          </p:cNvCxnSpPr>
          <p:nvPr/>
        </p:nvCxnSpPr>
        <p:spPr>
          <a:xfrm rot="16200000">
            <a:off x="109421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526B9AD-B002-E12D-C815-AF022ECB1CA0}"/>
              </a:ext>
            </a:extLst>
          </p:cNvPr>
          <p:cNvCxnSpPr>
            <a:cxnSpLocks/>
          </p:cNvCxnSpPr>
          <p:nvPr/>
        </p:nvCxnSpPr>
        <p:spPr>
          <a:xfrm rot="16200000">
            <a:off x="120644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23138A-CC64-8E34-CBB8-F72A461411CC}"/>
              </a:ext>
            </a:extLst>
          </p:cNvPr>
          <p:cNvSpPr/>
          <p:nvPr/>
        </p:nvSpPr>
        <p:spPr>
          <a:xfrm>
            <a:off x="91844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I2C</a:t>
            </a:r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36A56C-5EED-9F91-F6B0-50D2A5F801F3}"/>
              </a:ext>
            </a:extLst>
          </p:cNvPr>
          <p:cNvSpPr txBox="1"/>
          <p:nvPr/>
        </p:nvSpPr>
        <p:spPr>
          <a:xfrm>
            <a:off x="1218728" y="2004267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SCL</a:t>
            </a: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28EE57-4182-5F2B-83A4-4C3BF38C9325}"/>
              </a:ext>
            </a:extLst>
          </p:cNvPr>
          <p:cNvSpPr txBox="1"/>
          <p:nvPr/>
        </p:nvSpPr>
        <p:spPr>
          <a:xfrm>
            <a:off x="1381557" y="1623457"/>
            <a:ext cx="8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SDA,VDD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C2FFF8-C316-730A-1BE4-7B9733704E5A}"/>
              </a:ext>
            </a:extLst>
          </p:cNvPr>
          <p:cNvSpPr txBox="1"/>
          <p:nvPr/>
        </p:nvSpPr>
        <p:spPr>
          <a:xfrm>
            <a:off x="187755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84A5C56-C35A-75BB-5E33-C7063FD2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252" y="2211889"/>
            <a:ext cx="853440" cy="85344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6389972-EA63-7BE9-84BD-42BF0D6031F9}"/>
              </a:ext>
            </a:extLst>
          </p:cNvPr>
          <p:cNvCxnSpPr>
            <a:cxnSpLocks/>
          </p:cNvCxnSpPr>
          <p:nvPr/>
        </p:nvCxnSpPr>
        <p:spPr>
          <a:xfrm rot="16200000">
            <a:off x="3865319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58179E-B06F-8E85-523D-095E714E277E}"/>
              </a:ext>
            </a:extLst>
          </p:cNvPr>
          <p:cNvCxnSpPr>
            <a:cxnSpLocks/>
          </p:cNvCxnSpPr>
          <p:nvPr/>
        </p:nvCxnSpPr>
        <p:spPr>
          <a:xfrm rot="16200000">
            <a:off x="3774254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499D275-F856-E4B4-9BAB-4EC71AFD4318}"/>
              </a:ext>
            </a:extLst>
          </p:cNvPr>
          <p:cNvCxnSpPr>
            <a:cxnSpLocks/>
          </p:cNvCxnSpPr>
          <p:nvPr/>
        </p:nvCxnSpPr>
        <p:spPr>
          <a:xfrm rot="16200000">
            <a:off x="3570965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6DA5E3E-8350-964F-742E-AE03DC0920EC}"/>
              </a:ext>
            </a:extLst>
          </p:cNvPr>
          <p:cNvCxnSpPr>
            <a:cxnSpLocks/>
          </p:cNvCxnSpPr>
          <p:nvPr/>
        </p:nvCxnSpPr>
        <p:spPr>
          <a:xfrm rot="16200000">
            <a:off x="3683189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3E1F88-9707-BBE9-DCFB-3459C33FDA5B}"/>
              </a:ext>
            </a:extLst>
          </p:cNvPr>
          <p:cNvSpPr/>
          <p:nvPr/>
        </p:nvSpPr>
        <p:spPr>
          <a:xfrm>
            <a:off x="3395193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47A5D3-C7DF-9E81-547B-66EFE4C61F4B}"/>
              </a:ext>
            </a:extLst>
          </p:cNvPr>
          <p:cNvSpPr txBox="1"/>
          <p:nvPr/>
        </p:nvSpPr>
        <p:spPr>
          <a:xfrm>
            <a:off x="3781395" y="1962603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D1</a:t>
            </a:r>
            <a:endParaRPr kumimoji="1"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B49B40-4722-1A2D-2066-DB83969AC702}"/>
              </a:ext>
            </a:extLst>
          </p:cNvPr>
          <p:cNvSpPr txBox="1"/>
          <p:nvPr/>
        </p:nvSpPr>
        <p:spPr>
          <a:xfrm>
            <a:off x="3960600" y="160966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D2,VDD</a:t>
            </a:r>
            <a:endParaRPr kumimoji="1" lang="ja-JP" altLang="en-US" sz="1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C947655-9B66-3DF1-5A37-3D55A823FCF6}"/>
              </a:ext>
            </a:extLst>
          </p:cNvPr>
          <p:cNvSpPr txBox="1"/>
          <p:nvPr/>
        </p:nvSpPr>
        <p:spPr>
          <a:xfrm>
            <a:off x="4354298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DC7DC9-5E36-2AE6-68E2-31C2743965B6}"/>
              </a:ext>
            </a:extLst>
          </p:cNvPr>
          <p:cNvSpPr txBox="1"/>
          <p:nvPr/>
        </p:nvSpPr>
        <p:spPr>
          <a:xfrm>
            <a:off x="3353393" y="1097881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D1</a:t>
            </a:r>
            <a:r>
              <a:rPr kumimoji="1" lang="ja-JP" altLang="en-US" sz="1200" dirty="0"/>
              <a:t>」端子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5596DF9-B194-E4DF-EE6B-DB46B058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56" y="2211889"/>
            <a:ext cx="853440" cy="853440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F403A8-6373-7B18-95DF-54173E5E9923}"/>
              </a:ext>
            </a:extLst>
          </p:cNvPr>
          <p:cNvCxnSpPr>
            <a:cxnSpLocks/>
          </p:cNvCxnSpPr>
          <p:nvPr/>
        </p:nvCxnSpPr>
        <p:spPr>
          <a:xfrm rot="16200000">
            <a:off x="637852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AD74081-6D75-665B-94EA-A08704D779C3}"/>
              </a:ext>
            </a:extLst>
          </p:cNvPr>
          <p:cNvCxnSpPr>
            <a:cxnSpLocks/>
          </p:cNvCxnSpPr>
          <p:nvPr/>
        </p:nvCxnSpPr>
        <p:spPr>
          <a:xfrm rot="16200000">
            <a:off x="628745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D0D9D14-C843-2ABA-9B49-68BE138D6D86}"/>
              </a:ext>
            </a:extLst>
          </p:cNvPr>
          <p:cNvCxnSpPr>
            <a:cxnSpLocks/>
          </p:cNvCxnSpPr>
          <p:nvPr/>
        </p:nvCxnSpPr>
        <p:spPr>
          <a:xfrm rot="16200000">
            <a:off x="608416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6CF34B-991A-A6A2-F1F8-F803D4810295}"/>
              </a:ext>
            </a:extLst>
          </p:cNvPr>
          <p:cNvCxnSpPr>
            <a:cxnSpLocks/>
          </p:cNvCxnSpPr>
          <p:nvPr/>
        </p:nvCxnSpPr>
        <p:spPr>
          <a:xfrm rot="16200000">
            <a:off x="619639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F8E62A-E35B-89A1-86A0-9A4FBCD683D4}"/>
              </a:ext>
            </a:extLst>
          </p:cNvPr>
          <p:cNvSpPr/>
          <p:nvPr/>
        </p:nvSpPr>
        <p:spPr>
          <a:xfrm>
            <a:off x="590839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FA7ADAE-1BD3-AC2B-104B-C74221FAD128}"/>
              </a:ext>
            </a:extLst>
          </p:cNvPr>
          <p:cNvSpPr txBox="1"/>
          <p:nvPr/>
        </p:nvSpPr>
        <p:spPr>
          <a:xfrm>
            <a:off x="6294599" y="1962603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A1</a:t>
            </a:r>
            <a:endParaRPr kumimoji="1"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FE00E3-DCB4-50DC-373A-3CA807B8B0A0}"/>
              </a:ext>
            </a:extLst>
          </p:cNvPr>
          <p:cNvSpPr txBox="1"/>
          <p:nvPr/>
        </p:nvSpPr>
        <p:spPr>
          <a:xfrm>
            <a:off x="6473804" y="1609663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A2,VDD</a:t>
            </a:r>
            <a:endParaRPr kumimoji="1" lang="ja-JP" altLang="en-US" sz="1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EF6E113-6CDE-ED5D-9B06-B3EDABEED54C}"/>
              </a:ext>
            </a:extLst>
          </p:cNvPr>
          <p:cNvSpPr txBox="1"/>
          <p:nvPr/>
        </p:nvSpPr>
        <p:spPr>
          <a:xfrm>
            <a:off x="686750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47687F-76FB-8B42-BC06-DD117D684449}"/>
              </a:ext>
            </a:extLst>
          </p:cNvPr>
          <p:cNvSpPr txBox="1"/>
          <p:nvPr/>
        </p:nvSpPr>
        <p:spPr>
          <a:xfrm>
            <a:off x="5866597" y="1097881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A1</a:t>
            </a:r>
            <a:r>
              <a:rPr kumimoji="1" lang="ja-JP" altLang="en-US" sz="1200" dirty="0"/>
              <a:t>」端子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BA198A0-40C2-AF29-6D53-FDC7A49BA80C}"/>
              </a:ext>
            </a:extLst>
          </p:cNvPr>
          <p:cNvSpPr txBox="1"/>
          <p:nvPr/>
        </p:nvSpPr>
        <p:spPr>
          <a:xfrm>
            <a:off x="3407763" y="7476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デジタル端子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6C4E115-B64B-B9CC-C954-3C006C06E747}"/>
              </a:ext>
            </a:extLst>
          </p:cNvPr>
          <p:cNvSpPr txBox="1"/>
          <p:nvPr/>
        </p:nvSpPr>
        <p:spPr>
          <a:xfrm>
            <a:off x="5913085" y="7630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アナログ端子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ED0E8B7-9F99-8AEE-8BDF-AAF8F4F7A3FA}"/>
              </a:ext>
            </a:extLst>
          </p:cNvPr>
          <p:cNvSpPr txBox="1"/>
          <p:nvPr/>
        </p:nvSpPr>
        <p:spPr>
          <a:xfrm>
            <a:off x="1176154" y="86662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b="1" dirty="0"/>
              <a:t>I2C</a:t>
            </a:r>
            <a:r>
              <a:rPr kumimoji="1" lang="ja-JP" altLang="en-US" b="1" dirty="0"/>
              <a:t>端子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03DBE4C-1AEB-627D-D6D8-ECD383119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2" t="30035" r="27891" b="25863"/>
          <a:stretch/>
        </p:blipFill>
        <p:spPr>
          <a:xfrm>
            <a:off x="2811822" y="3459474"/>
            <a:ext cx="1502432" cy="1209806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5D362B9E-A3A1-FEDF-A04C-880BA079D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2" t="11365" r="4842" b="12911"/>
          <a:stretch/>
        </p:blipFill>
        <p:spPr>
          <a:xfrm>
            <a:off x="4759565" y="3376762"/>
            <a:ext cx="2056451" cy="129251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622F5B9-6774-AD7E-E576-6916E720C3BE}"/>
              </a:ext>
            </a:extLst>
          </p:cNvPr>
          <p:cNvSpPr txBox="1"/>
          <p:nvPr/>
        </p:nvSpPr>
        <p:spPr>
          <a:xfrm>
            <a:off x="2800698" y="3201583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Classic</a:t>
            </a:r>
            <a:r>
              <a:rPr kumimoji="1" lang="ja-JP" altLang="en-US" sz="1400" dirty="0"/>
              <a:t>ファミリ用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97FA464-0FF0-A462-D66B-6D16CEB73AA6}"/>
              </a:ext>
            </a:extLst>
          </p:cNvPr>
          <p:cNvSpPr txBox="1"/>
          <p:nvPr/>
        </p:nvSpPr>
        <p:spPr>
          <a:xfrm>
            <a:off x="4913453" y="3115939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MKR</a:t>
            </a:r>
            <a:r>
              <a:rPr kumimoji="1" lang="ja-JP" altLang="en-US" sz="1400" dirty="0"/>
              <a:t>ファミリ用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387B4FF-7CF8-6394-2037-5E07CA089046}"/>
              </a:ext>
            </a:extLst>
          </p:cNvPr>
          <p:cNvSpPr txBox="1"/>
          <p:nvPr/>
        </p:nvSpPr>
        <p:spPr>
          <a:xfrm>
            <a:off x="632605" y="3753653"/>
            <a:ext cx="195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>
                <a:solidFill>
                  <a:srgbClr val="FF0000"/>
                </a:solidFill>
              </a:rPr>
              <a:t>2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  <a:r>
              <a:rPr kumimoji="1" lang="ja-JP" altLang="en-US" sz="1400" dirty="0"/>
              <a:t>が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つの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F9C81BB-BA83-AFBC-8B30-521217D7CA4E}"/>
              </a:ext>
            </a:extLst>
          </p:cNvPr>
          <p:cNvSpPr txBox="1"/>
          <p:nvPr/>
        </p:nvSpPr>
        <p:spPr>
          <a:xfrm>
            <a:off x="6757397" y="3632726"/>
            <a:ext cx="1990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>
                <a:solidFill>
                  <a:srgbClr val="FF0000"/>
                </a:solidFill>
              </a:rPr>
              <a:t>1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端子のみ</a:t>
            </a:r>
            <a:r>
              <a:rPr kumimoji="1" lang="ja-JP" altLang="en-US" sz="1400" dirty="0"/>
              <a:t>が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  <a:endParaRPr kumimoji="1" lang="en-US" altLang="ja-JP" sz="1400" dirty="0"/>
          </a:p>
          <a:p>
            <a:pPr algn="l"/>
            <a:endParaRPr kumimoji="1" lang="en-US" altLang="ja-JP" sz="1400" dirty="0"/>
          </a:p>
          <a:p>
            <a:pPr algn="l"/>
            <a:r>
              <a:rPr kumimoji="1" lang="en-US" altLang="ja-JP" sz="1200" dirty="0"/>
              <a:t>(Grove</a:t>
            </a:r>
            <a:r>
              <a:rPr kumimoji="1" lang="ja-JP" altLang="en-US" sz="1200" dirty="0"/>
              <a:t>ケーブルの黄色線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C618E2D-A15B-6E42-BF7E-5FA02D6A3E35}"/>
              </a:ext>
            </a:extLst>
          </p:cNvPr>
          <p:cNvSpPr txBox="1"/>
          <p:nvPr/>
        </p:nvSpPr>
        <p:spPr>
          <a:xfrm>
            <a:off x="6294599" y="310891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接続されている端子数が少ない</a:t>
            </a:r>
          </a:p>
        </p:txBody>
      </p:sp>
    </p:spTree>
    <p:extLst>
      <p:ext uri="{BB962C8B-B14F-4D97-AF65-F5344CB8AC3E}">
        <p14:creationId xmlns:p14="http://schemas.microsoft.com/office/powerpoint/2010/main" val="365098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DFBBB0-FE36-0FC3-3D7E-04E71479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000" dirty="0"/>
              <a:t>周辺回路とマイコンを接続するインターフェース</a:t>
            </a:r>
            <a:endParaRPr kumimoji="1" lang="ja-JP" altLang="en-US" sz="2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6BC1FB-740B-0B84-158D-AB7E72E1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や類似のマイコンで周辺回路を接続するインターフェイス</a:t>
            </a:r>
            <a:endParaRPr kumimoji="1" lang="en-US" altLang="ja-JP" dirty="0"/>
          </a:p>
          <a:p>
            <a:pPr lvl="1"/>
            <a:r>
              <a:rPr lang="ja-JP" altLang="en-US" dirty="0"/>
              <a:t>デジタル</a:t>
            </a:r>
            <a:endParaRPr lang="en-US" altLang="ja-JP" dirty="0"/>
          </a:p>
          <a:p>
            <a:pPr lvl="1"/>
            <a:r>
              <a:rPr kumimoji="1" lang="ja-JP" altLang="en-US" dirty="0"/>
              <a:t>アナログ</a:t>
            </a:r>
            <a:endParaRPr kumimoji="1" lang="en-US" altLang="ja-JP" dirty="0"/>
          </a:p>
          <a:p>
            <a:pPr lvl="1"/>
            <a:r>
              <a:rPr lang="en-US" altLang="ja-JP" dirty="0"/>
              <a:t>I2C : Inter-Integrated Circuit (IIC</a:t>
            </a:r>
            <a:r>
              <a:rPr lang="ja-JP" altLang="en-US" dirty="0"/>
              <a:t>→</a:t>
            </a:r>
            <a:r>
              <a:rPr lang="en-US" altLang="ja-JP" dirty="0"/>
              <a:t>I2C)</a:t>
            </a:r>
          </a:p>
          <a:p>
            <a:pPr lvl="1"/>
            <a:r>
              <a:rPr kumimoji="1" lang="en-US" altLang="ja-JP" dirty="0"/>
              <a:t>SPI : Serial Peripheral Interface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137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95E7-B7EE-7149-50C3-4BCF9190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A9AC9-AD86-5794-38B7-11F25CA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(1) : </a:t>
            </a:r>
            <a:r>
              <a:rPr lang="ja-JP" altLang="en-US" dirty="0"/>
              <a:t>デジタル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88B9BFA-AAE4-02A1-D2BF-E76F180E4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3150"/>
            <a:ext cx="8679600" cy="2564450"/>
          </a:xfrm>
        </p:spPr>
        <p:txBody>
          <a:bodyPr/>
          <a:lstStyle/>
          <a:p>
            <a:r>
              <a:rPr lang="ja-JP" altLang="en-US" dirty="0"/>
              <a:t>受信側における値の判定基準</a:t>
            </a:r>
            <a:endParaRPr lang="en-US" altLang="ja-JP" dirty="0"/>
          </a:p>
          <a:p>
            <a:pPr lvl="1"/>
            <a:r>
              <a:rPr lang="ja-JP" altLang="en-US" dirty="0"/>
              <a:t>電圧が</a:t>
            </a:r>
            <a:r>
              <a:rPr lang="ja-JP" altLang="en-US" dirty="0">
                <a:solidFill>
                  <a:srgbClr val="FF0000"/>
                </a:solidFill>
              </a:rPr>
              <a:t>しきい値</a:t>
            </a:r>
            <a:r>
              <a:rPr lang="ja-JP" altLang="en-US" dirty="0"/>
              <a:t>を超えていれば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/>
              <a:t>，それ以外は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7D616C6-6DEF-36A4-3AFD-F42E6EB8E4CA}"/>
              </a:ext>
            </a:extLst>
          </p:cNvPr>
          <p:cNvSpPr/>
          <p:nvPr/>
        </p:nvSpPr>
        <p:spPr>
          <a:xfrm>
            <a:off x="997132" y="1175656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E77D57-7E1F-48BB-891E-16341FDCC8BD}"/>
              </a:ext>
            </a:extLst>
          </p:cNvPr>
          <p:cNvSpPr/>
          <p:nvPr/>
        </p:nvSpPr>
        <p:spPr>
          <a:xfrm>
            <a:off x="4572000" y="1175655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E0CBD00-2DBE-B11F-73C1-20DEC120A37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407920" y="1405562"/>
            <a:ext cx="2164080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7A8E8C5-FBE4-3928-1D64-1CA96E6848A1}"/>
              </a:ext>
            </a:extLst>
          </p:cNvPr>
          <p:cNvCxnSpPr/>
          <p:nvPr/>
        </p:nvCxnSpPr>
        <p:spPr>
          <a:xfrm flipH="1">
            <a:off x="3959788" y="1243583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D8FDE86-13F5-1D6D-DDF9-79AF9C1EFBBD}"/>
              </a:ext>
            </a:extLst>
          </p:cNvPr>
          <p:cNvSpPr txBox="1"/>
          <p:nvPr/>
        </p:nvSpPr>
        <p:spPr>
          <a:xfrm>
            <a:off x="3489960" y="885614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A09B871-772C-8D14-242E-6F679E2834D2}"/>
              </a:ext>
            </a:extLst>
          </p:cNvPr>
          <p:cNvCxnSpPr>
            <a:cxnSpLocks/>
          </p:cNvCxnSpPr>
          <p:nvPr/>
        </p:nvCxnSpPr>
        <p:spPr>
          <a:xfrm>
            <a:off x="2743200" y="1549299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B26C73-E985-B7B3-55AD-4211612E5095}"/>
              </a:ext>
            </a:extLst>
          </p:cNvPr>
          <p:cNvSpPr txBox="1"/>
          <p:nvPr/>
        </p:nvSpPr>
        <p:spPr>
          <a:xfrm>
            <a:off x="2487603" y="1635468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2134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B1F2-629D-194E-853B-1BE6152DF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80A38E-3401-1AA8-D646-6B2DA2A5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(2) : </a:t>
            </a:r>
            <a:r>
              <a:rPr lang="ja-JP" altLang="en-US" dirty="0"/>
              <a:t>アナログ</a:t>
            </a:r>
            <a:endParaRPr kumimoji="1" lang="ja-JP" altLang="en-US" dirty="0"/>
          </a:p>
        </p:txBody>
      </p:sp>
      <p:sp>
        <p:nvSpPr>
          <p:cNvPr id="21" name="コンテンツ プレースホルダー 20">
            <a:extLst>
              <a:ext uri="{FF2B5EF4-FFF2-40B4-BE49-F238E27FC236}">
                <a16:creationId xmlns:a16="http://schemas.microsoft.com/office/drawing/2014/main" id="{88ADC017-90DE-239C-E7DB-7FFA5237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8884"/>
            <a:ext cx="8679600" cy="2558715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周辺回路の出力電圧がマイコンの動作電圧</a:t>
            </a:r>
            <a:r>
              <a:rPr lang="en-US" altLang="ja-JP" dirty="0"/>
              <a:t>(VDD)</a:t>
            </a:r>
            <a:r>
              <a:rPr lang="ja-JP" altLang="en-US" dirty="0"/>
              <a:t>に対して，どの程度であったかをアナログ</a:t>
            </a:r>
            <a:r>
              <a:rPr lang="en-US" altLang="ja-JP" dirty="0"/>
              <a:t>/</a:t>
            </a:r>
            <a:r>
              <a:rPr lang="ja-JP" altLang="en-US" dirty="0"/>
              <a:t>デジタル変換回路</a:t>
            </a:r>
            <a:r>
              <a:rPr lang="en-US" altLang="ja-JP" dirty="0"/>
              <a:t>(ADC)</a:t>
            </a:r>
            <a:r>
              <a:rPr lang="ja-JP" altLang="en-US" dirty="0"/>
              <a:t>が判断して出力</a:t>
            </a:r>
            <a:endParaRPr lang="en-US" altLang="ja-JP" dirty="0"/>
          </a:p>
          <a:p>
            <a:pPr lvl="2"/>
            <a:r>
              <a:rPr lang="en-US" altLang="ja-JP" dirty="0"/>
              <a:t>Arduino</a:t>
            </a:r>
            <a:r>
              <a:rPr lang="ja-JP" altLang="en-US" dirty="0"/>
              <a:t>は</a:t>
            </a:r>
            <a:r>
              <a:rPr lang="en-US" altLang="ja-JP" dirty="0"/>
              <a:t>ADC</a:t>
            </a:r>
            <a:r>
              <a:rPr lang="ja-JP" altLang="en-US" dirty="0"/>
              <a:t>が</a:t>
            </a:r>
            <a:r>
              <a:rPr lang="en-US" altLang="ja-JP" dirty="0"/>
              <a:t>10bit</a:t>
            </a:r>
            <a:r>
              <a:rPr lang="ja-JP" altLang="en-US" dirty="0"/>
              <a:t>回路であるため，</a:t>
            </a:r>
            <a:r>
              <a:rPr lang="en-US" altLang="ja-JP" dirty="0"/>
              <a:t>0</a:t>
            </a:r>
            <a:r>
              <a:rPr lang="ja-JP" altLang="en-US" dirty="0"/>
              <a:t>から</a:t>
            </a:r>
            <a:r>
              <a:rPr lang="en-US" altLang="ja-JP" dirty="0"/>
              <a:t>1023</a:t>
            </a:r>
            <a:r>
              <a:rPr lang="ja-JP" altLang="en-US" dirty="0"/>
              <a:t>までの値として読み取れる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が書き込んだ値</a:t>
            </a:r>
            <a:r>
              <a:rPr lang="en-US" altLang="ja-JP" dirty="0"/>
              <a:t>(0</a:t>
            </a:r>
            <a:r>
              <a:rPr lang="ja-JP" altLang="en-US" dirty="0"/>
              <a:t>～</a:t>
            </a:r>
            <a:r>
              <a:rPr lang="en-US" altLang="ja-JP" dirty="0"/>
              <a:t>1023)</a:t>
            </a:r>
            <a:r>
              <a:rPr lang="ja-JP" altLang="en-US" dirty="0"/>
              <a:t>に対応した電圧を</a:t>
            </a:r>
            <a:r>
              <a:rPr lang="en-US" altLang="ja-JP" dirty="0"/>
              <a:t>ADC</a:t>
            </a:r>
            <a:r>
              <a:rPr lang="ja-JP" altLang="en-US" dirty="0"/>
              <a:t>が周辺回路に出力</a:t>
            </a:r>
            <a:endParaRPr lang="en-US" altLang="ja-JP" dirty="0"/>
          </a:p>
          <a:p>
            <a:pPr lvl="2"/>
            <a:r>
              <a:rPr lang="ja-JP" altLang="en-US" dirty="0"/>
              <a:t>「</a:t>
            </a:r>
            <a:r>
              <a:rPr lang="en-US" altLang="ja-JP" dirty="0"/>
              <a:t>VDD/1024</a:t>
            </a:r>
            <a:r>
              <a:rPr lang="ja-JP" altLang="en-US" dirty="0"/>
              <a:t>」が</a:t>
            </a:r>
            <a:r>
              <a:rPr lang="en-US" altLang="ja-JP" dirty="0"/>
              <a:t>1</a:t>
            </a:r>
            <a:r>
              <a:rPr lang="ja-JP" altLang="en-US" dirty="0"/>
              <a:t>単位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35C6CE5-4AF4-44CA-39A3-8BE3B34F9765}"/>
              </a:ext>
            </a:extLst>
          </p:cNvPr>
          <p:cNvSpPr/>
          <p:nvPr/>
        </p:nvSpPr>
        <p:spPr>
          <a:xfrm>
            <a:off x="443267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B8F96C-C8AE-48A7-A8C0-6384C78C6F1B}"/>
              </a:ext>
            </a:extLst>
          </p:cNvPr>
          <p:cNvSpPr/>
          <p:nvPr/>
        </p:nvSpPr>
        <p:spPr>
          <a:xfrm>
            <a:off x="6834485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1B782D18-8A25-F774-DDE8-4DA82861A6F5}"/>
              </a:ext>
            </a:extLst>
          </p:cNvPr>
          <p:cNvCxnSpPr/>
          <p:nvPr/>
        </p:nvCxnSpPr>
        <p:spPr>
          <a:xfrm flipH="1">
            <a:off x="6222273" y="1186978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EF2F66-C28F-9CDF-7990-36915D4D697A}"/>
              </a:ext>
            </a:extLst>
          </p:cNvPr>
          <p:cNvSpPr txBox="1"/>
          <p:nvPr/>
        </p:nvSpPr>
        <p:spPr>
          <a:xfrm>
            <a:off x="5752445" y="829009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B99DC96-9DEB-4B0A-BE86-5C5AD11F384B}"/>
              </a:ext>
            </a:extLst>
          </p:cNvPr>
          <p:cNvSpPr/>
          <p:nvPr/>
        </p:nvSpPr>
        <p:spPr>
          <a:xfrm>
            <a:off x="3780580" y="1119051"/>
            <a:ext cx="1805093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アナログ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デジタル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変換回路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CA57AF5-C8E0-04C8-7119-F3109E7FC099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585673" y="1348957"/>
            <a:ext cx="1248812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085626-725B-2974-68D1-79CBE2393824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854055" y="1348957"/>
            <a:ext cx="1926525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103D787-3E75-3C9D-B84E-714ED1059E35}"/>
              </a:ext>
            </a:extLst>
          </p:cNvPr>
          <p:cNvCxnSpPr>
            <a:cxnSpLocks/>
          </p:cNvCxnSpPr>
          <p:nvPr/>
        </p:nvCxnSpPr>
        <p:spPr>
          <a:xfrm>
            <a:off x="5718916" y="1476212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11B0E0B-2E21-62E2-5C75-AB065F812286}"/>
              </a:ext>
            </a:extLst>
          </p:cNvPr>
          <p:cNvSpPr txBox="1"/>
          <p:nvPr/>
        </p:nvSpPr>
        <p:spPr>
          <a:xfrm>
            <a:off x="5444301" y="1578863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4B79C68-41D2-6468-CEBE-FD727AFBDB14}"/>
              </a:ext>
            </a:extLst>
          </p:cNvPr>
          <p:cNvCxnSpPr/>
          <p:nvPr/>
        </p:nvCxnSpPr>
        <p:spPr>
          <a:xfrm flipH="1">
            <a:off x="3234362" y="1234875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D611782-5921-BDA2-4956-6E013AF6412C}"/>
              </a:ext>
            </a:extLst>
          </p:cNvPr>
          <p:cNvCxnSpPr>
            <a:cxnSpLocks/>
          </p:cNvCxnSpPr>
          <p:nvPr/>
        </p:nvCxnSpPr>
        <p:spPr>
          <a:xfrm>
            <a:off x="1935264" y="1430057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472D259-6349-7FDE-2322-103DC772F343}"/>
              </a:ext>
            </a:extLst>
          </p:cNvPr>
          <p:cNvSpPr txBox="1"/>
          <p:nvPr/>
        </p:nvSpPr>
        <p:spPr>
          <a:xfrm>
            <a:off x="1854055" y="148860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ADA7CC-C5AB-70B6-6173-3B8A097AB4EA}"/>
              </a:ext>
            </a:extLst>
          </p:cNvPr>
          <p:cNvSpPr txBox="1"/>
          <p:nvPr/>
        </p:nvSpPr>
        <p:spPr>
          <a:xfrm>
            <a:off x="2608464" y="980485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</p:spTree>
    <p:extLst>
      <p:ext uri="{BB962C8B-B14F-4D97-AF65-F5344CB8AC3E}">
        <p14:creationId xmlns:p14="http://schemas.microsoft.com/office/powerpoint/2010/main" val="497262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DF60-CC4E-8E3B-1956-060662C3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0054A-439D-90A9-4CC3-755BBE8B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(3) : I2C</a:t>
            </a:r>
            <a:endParaRPr kumimoji="1" lang="ja-JP" altLang="en-US" dirty="0"/>
          </a:p>
        </p:txBody>
      </p:sp>
      <p:sp>
        <p:nvSpPr>
          <p:cNvPr id="23" name="コンテンツ プレースホルダー 22">
            <a:extLst>
              <a:ext uri="{FF2B5EF4-FFF2-40B4-BE49-F238E27FC236}">
                <a16:creationId xmlns:a16="http://schemas.microsoft.com/office/drawing/2014/main" id="{332DCC67-98BC-D2AE-88A0-D2A7E5AB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954592"/>
            <a:ext cx="8679600" cy="1783007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から各周辺回路固有のアドレスを使って呼び出した上で，通信実施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0F74537-CA35-6DB6-079B-F13BA0B6BF92}"/>
              </a:ext>
            </a:extLst>
          </p:cNvPr>
          <p:cNvCxnSpPr/>
          <p:nvPr/>
        </p:nvCxnSpPr>
        <p:spPr>
          <a:xfrm>
            <a:off x="1583218" y="2440142"/>
            <a:ext cx="57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BA5724E-0810-4AFF-BE71-3EA76FAA24CD}"/>
              </a:ext>
            </a:extLst>
          </p:cNvPr>
          <p:cNvCxnSpPr/>
          <p:nvPr/>
        </p:nvCxnSpPr>
        <p:spPr>
          <a:xfrm>
            <a:off x="1583218" y="2633837"/>
            <a:ext cx="576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90DC6B2-7640-B7F7-5BEE-AD74911315AA}"/>
              </a:ext>
            </a:extLst>
          </p:cNvPr>
          <p:cNvCxnSpPr/>
          <p:nvPr/>
        </p:nvCxnSpPr>
        <p:spPr>
          <a:xfrm>
            <a:off x="1583218" y="2237597"/>
            <a:ext cx="576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C517F13-54E2-305E-AEF2-A8E779C1715A}"/>
              </a:ext>
            </a:extLst>
          </p:cNvPr>
          <p:cNvCxnSpPr/>
          <p:nvPr/>
        </p:nvCxnSpPr>
        <p:spPr>
          <a:xfrm>
            <a:off x="1583218" y="2053733"/>
            <a:ext cx="576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716B74F-3314-4E8E-4C93-2BA3059C957E}"/>
              </a:ext>
            </a:extLst>
          </p:cNvPr>
          <p:cNvCxnSpPr>
            <a:cxnSpLocks/>
          </p:cNvCxnSpPr>
          <p:nvPr/>
        </p:nvCxnSpPr>
        <p:spPr>
          <a:xfrm rot="16200000">
            <a:off x="2062289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00CE2E3-20B5-33A8-A0FD-62BEFFC9C3E0}"/>
              </a:ext>
            </a:extLst>
          </p:cNvPr>
          <p:cNvCxnSpPr>
            <a:cxnSpLocks/>
          </p:cNvCxnSpPr>
          <p:nvPr/>
        </p:nvCxnSpPr>
        <p:spPr>
          <a:xfrm rot="16200000">
            <a:off x="1872000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6576BB7-0DB2-5841-2145-C8A0BD2F669C}"/>
              </a:ext>
            </a:extLst>
          </p:cNvPr>
          <p:cNvCxnSpPr>
            <a:cxnSpLocks/>
          </p:cNvCxnSpPr>
          <p:nvPr/>
        </p:nvCxnSpPr>
        <p:spPr>
          <a:xfrm rot="16200000">
            <a:off x="2276478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128A304-8A9C-1B2D-49C0-FD010B34DE14}"/>
              </a:ext>
            </a:extLst>
          </p:cNvPr>
          <p:cNvCxnSpPr>
            <a:cxnSpLocks/>
          </p:cNvCxnSpPr>
          <p:nvPr/>
        </p:nvCxnSpPr>
        <p:spPr>
          <a:xfrm rot="16200000">
            <a:off x="2484465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92043B1-2742-9849-395A-79E3D9477F1B}"/>
              </a:ext>
            </a:extLst>
          </p:cNvPr>
          <p:cNvSpPr/>
          <p:nvPr/>
        </p:nvSpPr>
        <p:spPr>
          <a:xfrm>
            <a:off x="831809" y="1911393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80D1882-5819-AD57-88DE-0E9F7937C3B6}"/>
              </a:ext>
            </a:extLst>
          </p:cNvPr>
          <p:cNvSpPr txBox="1"/>
          <p:nvPr/>
        </p:nvSpPr>
        <p:spPr>
          <a:xfrm>
            <a:off x="7343218" y="2553631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FC33A7-05C1-4E9C-C504-F829FCE78647}"/>
              </a:ext>
            </a:extLst>
          </p:cNvPr>
          <p:cNvSpPr txBox="1"/>
          <p:nvPr/>
        </p:nvSpPr>
        <p:spPr>
          <a:xfrm>
            <a:off x="7343218" y="232573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B206FD-7C57-C614-C7E0-3EF9C62BC1A9}"/>
              </a:ext>
            </a:extLst>
          </p:cNvPr>
          <p:cNvSpPr txBox="1"/>
          <p:nvPr/>
        </p:nvSpPr>
        <p:spPr>
          <a:xfrm>
            <a:off x="7343218" y="2121492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クロック信号線</a:t>
            </a:r>
            <a:r>
              <a:rPr kumimoji="1" lang="en-US" altLang="ja-JP" sz="1200" dirty="0"/>
              <a:t> : SCL</a:t>
            </a:r>
            <a:endParaRPr kumimoji="1"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A19DB7-F042-6D73-E95A-4604CC308839}"/>
              </a:ext>
            </a:extLst>
          </p:cNvPr>
          <p:cNvSpPr txBox="1"/>
          <p:nvPr/>
        </p:nvSpPr>
        <p:spPr>
          <a:xfrm>
            <a:off x="7343218" y="1905423"/>
            <a:ext cx="159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データ信号線</a:t>
            </a:r>
            <a:r>
              <a:rPr kumimoji="1" lang="en-US" altLang="ja-JP" sz="1200" dirty="0"/>
              <a:t> : SDA</a:t>
            </a:r>
            <a:endParaRPr kumimoji="1" lang="ja-JP" altLang="en-US" sz="12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B09EFB7-3F2C-99A1-FB68-7C076F0833AD}"/>
              </a:ext>
            </a:extLst>
          </p:cNvPr>
          <p:cNvSpPr/>
          <p:nvPr/>
        </p:nvSpPr>
        <p:spPr>
          <a:xfrm>
            <a:off x="1930711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0xab)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A4EB9C2-9085-E55A-8C6E-0C707D91FF2C}"/>
              </a:ext>
            </a:extLst>
          </p:cNvPr>
          <p:cNvCxnSpPr>
            <a:cxnSpLocks/>
          </p:cNvCxnSpPr>
          <p:nvPr/>
        </p:nvCxnSpPr>
        <p:spPr>
          <a:xfrm rot="16200000">
            <a:off x="3919111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1AA6D96-C580-E9D4-3090-4CF935ACE96E}"/>
              </a:ext>
            </a:extLst>
          </p:cNvPr>
          <p:cNvCxnSpPr>
            <a:cxnSpLocks/>
          </p:cNvCxnSpPr>
          <p:nvPr/>
        </p:nvCxnSpPr>
        <p:spPr>
          <a:xfrm rot="16200000">
            <a:off x="3728822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A44372B-7C55-8F4D-3A75-000231CF092E}"/>
              </a:ext>
            </a:extLst>
          </p:cNvPr>
          <p:cNvCxnSpPr>
            <a:cxnSpLocks/>
          </p:cNvCxnSpPr>
          <p:nvPr/>
        </p:nvCxnSpPr>
        <p:spPr>
          <a:xfrm rot="16200000">
            <a:off x="4133300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40B4AF4-20EC-AA86-41C3-A4385610623F}"/>
              </a:ext>
            </a:extLst>
          </p:cNvPr>
          <p:cNvCxnSpPr>
            <a:cxnSpLocks/>
          </p:cNvCxnSpPr>
          <p:nvPr/>
        </p:nvCxnSpPr>
        <p:spPr>
          <a:xfrm rot="16200000">
            <a:off x="4341287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26D0950-A4A8-57B9-E736-063CCB212380}"/>
              </a:ext>
            </a:extLst>
          </p:cNvPr>
          <p:cNvSpPr/>
          <p:nvPr/>
        </p:nvSpPr>
        <p:spPr>
          <a:xfrm>
            <a:off x="3787533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0xcd)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F869CF2-BD0D-E2B8-11EE-4640F4C792B3}"/>
              </a:ext>
            </a:extLst>
          </p:cNvPr>
          <p:cNvSpPr txBox="1"/>
          <p:nvPr/>
        </p:nvSpPr>
        <p:spPr>
          <a:xfrm>
            <a:off x="918116" y="16343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F5C0554-D67F-7AF5-27EB-5D025053CF08}"/>
              </a:ext>
            </a:extLst>
          </p:cNvPr>
          <p:cNvSpPr txBox="1"/>
          <p:nvPr/>
        </p:nvSpPr>
        <p:spPr>
          <a:xfrm>
            <a:off x="2291682" y="7614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990B25-06F2-EF9A-E6FE-A12AC8CF7B17}"/>
              </a:ext>
            </a:extLst>
          </p:cNvPr>
          <p:cNvSpPr txBox="1"/>
          <p:nvPr/>
        </p:nvSpPr>
        <p:spPr>
          <a:xfrm>
            <a:off x="4019769" y="7365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A6557392-F942-C461-C4B0-9F6DDD02383C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便利だが，通信速度は低め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80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6A27D-53C5-1F7A-F8F2-F44CD880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8F92F6-A118-AAFD-1C32-29426AA7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(4) : SPI</a:t>
            </a:r>
            <a:endParaRPr kumimoji="1" lang="ja-JP" altLang="en-US" dirty="0"/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C349E249-4ED9-3D8F-8C47-71B095D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228308"/>
            <a:ext cx="8679600" cy="1509292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4+1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が呼び出したい相手に接続された「チップセレクト端子」の電圧を変化させることで呼び出し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  <a:p>
            <a:pPr marL="0" indent="0">
              <a:buNone/>
            </a:pPr>
            <a:endParaRPr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3B1F96A-2FC1-8B40-6926-7CA143496CE3}"/>
              </a:ext>
            </a:extLst>
          </p:cNvPr>
          <p:cNvCxnSpPr/>
          <p:nvPr/>
        </p:nvCxnSpPr>
        <p:spPr>
          <a:xfrm>
            <a:off x="1559621" y="2634821"/>
            <a:ext cx="43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45771A2-24C8-53CF-B0DF-228921765B0A}"/>
              </a:ext>
            </a:extLst>
          </p:cNvPr>
          <p:cNvCxnSpPr/>
          <p:nvPr/>
        </p:nvCxnSpPr>
        <p:spPr>
          <a:xfrm>
            <a:off x="1559621" y="2828516"/>
            <a:ext cx="432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E0006A1-893A-20D5-8C47-0A96932C69F2}"/>
              </a:ext>
            </a:extLst>
          </p:cNvPr>
          <p:cNvCxnSpPr/>
          <p:nvPr/>
        </p:nvCxnSpPr>
        <p:spPr>
          <a:xfrm>
            <a:off x="1559621" y="2432276"/>
            <a:ext cx="432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ECA9107-405F-C291-2756-FDC2DF7331CD}"/>
              </a:ext>
            </a:extLst>
          </p:cNvPr>
          <p:cNvCxnSpPr/>
          <p:nvPr/>
        </p:nvCxnSpPr>
        <p:spPr>
          <a:xfrm>
            <a:off x="1559621" y="2248412"/>
            <a:ext cx="432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657B831-B78C-4605-23D7-591C8612F8E3}"/>
              </a:ext>
            </a:extLst>
          </p:cNvPr>
          <p:cNvCxnSpPr>
            <a:cxnSpLocks/>
          </p:cNvCxnSpPr>
          <p:nvPr/>
        </p:nvCxnSpPr>
        <p:spPr>
          <a:xfrm rot="16200000">
            <a:off x="2038692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5C5B81-DCAA-2D32-C2DC-17206ACF66F4}"/>
              </a:ext>
            </a:extLst>
          </p:cNvPr>
          <p:cNvCxnSpPr>
            <a:cxnSpLocks/>
          </p:cNvCxnSpPr>
          <p:nvPr/>
        </p:nvCxnSpPr>
        <p:spPr>
          <a:xfrm rot="16200000">
            <a:off x="1848403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FF78E7C-015C-BDE1-DC28-BCA6EDCBA57A}"/>
              </a:ext>
            </a:extLst>
          </p:cNvPr>
          <p:cNvCxnSpPr>
            <a:cxnSpLocks/>
          </p:cNvCxnSpPr>
          <p:nvPr/>
        </p:nvCxnSpPr>
        <p:spPr>
          <a:xfrm rot="16200000">
            <a:off x="2252881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0CA5339-8457-FD9D-B334-0DDA9882E52A}"/>
              </a:ext>
            </a:extLst>
          </p:cNvPr>
          <p:cNvCxnSpPr>
            <a:cxnSpLocks/>
          </p:cNvCxnSpPr>
          <p:nvPr/>
        </p:nvCxnSpPr>
        <p:spPr>
          <a:xfrm rot="16200000">
            <a:off x="2460868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ED397B3-7BE3-42D3-608F-A7BB87F9F490}"/>
              </a:ext>
            </a:extLst>
          </p:cNvPr>
          <p:cNvSpPr txBox="1"/>
          <p:nvPr/>
        </p:nvSpPr>
        <p:spPr>
          <a:xfrm>
            <a:off x="5860612" y="2743933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2DF5B2B-DD44-72CD-A0AB-79FFCE997BC8}"/>
              </a:ext>
            </a:extLst>
          </p:cNvPr>
          <p:cNvSpPr txBox="1"/>
          <p:nvPr/>
        </p:nvSpPr>
        <p:spPr>
          <a:xfrm>
            <a:off x="5860612" y="251603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485497-A0BA-76C7-FF3B-C1F4E94B1689}"/>
              </a:ext>
            </a:extLst>
          </p:cNvPr>
          <p:cNvSpPr txBox="1"/>
          <p:nvPr/>
        </p:nvSpPr>
        <p:spPr>
          <a:xfrm>
            <a:off x="5860612" y="2318006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マスター出力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スレーブ入力 </a:t>
            </a:r>
            <a:r>
              <a:rPr kumimoji="1" lang="en-US" altLang="ja-JP" sz="1200" dirty="0"/>
              <a:t>: MOSI</a:t>
            </a:r>
            <a:endParaRPr kumimoji="1" lang="ja-JP" altLang="en-US" sz="12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017EAFA-0C28-2D34-3AC6-C26671541B70}"/>
              </a:ext>
            </a:extLst>
          </p:cNvPr>
          <p:cNvCxnSpPr>
            <a:cxnSpLocks/>
          </p:cNvCxnSpPr>
          <p:nvPr/>
        </p:nvCxnSpPr>
        <p:spPr>
          <a:xfrm rot="16200000">
            <a:off x="3895514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86B726F-1083-7752-9530-494B6A6CC94B}"/>
              </a:ext>
            </a:extLst>
          </p:cNvPr>
          <p:cNvCxnSpPr>
            <a:cxnSpLocks/>
          </p:cNvCxnSpPr>
          <p:nvPr/>
        </p:nvCxnSpPr>
        <p:spPr>
          <a:xfrm rot="16200000">
            <a:off x="3705225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47ED042-E940-B1E8-8F9A-F59A733E1EEA}"/>
              </a:ext>
            </a:extLst>
          </p:cNvPr>
          <p:cNvCxnSpPr>
            <a:cxnSpLocks/>
          </p:cNvCxnSpPr>
          <p:nvPr/>
        </p:nvCxnSpPr>
        <p:spPr>
          <a:xfrm rot="16200000">
            <a:off x="4109703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8532DC4-B25C-8D24-FB81-A259C6E79755}"/>
              </a:ext>
            </a:extLst>
          </p:cNvPr>
          <p:cNvCxnSpPr>
            <a:cxnSpLocks/>
          </p:cNvCxnSpPr>
          <p:nvPr/>
        </p:nvCxnSpPr>
        <p:spPr>
          <a:xfrm rot="16200000">
            <a:off x="4317690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A208A9-1A11-0BF5-8AB5-9BF37D70D4F4}"/>
              </a:ext>
            </a:extLst>
          </p:cNvPr>
          <p:cNvSpPr txBox="1"/>
          <p:nvPr/>
        </p:nvSpPr>
        <p:spPr>
          <a:xfrm>
            <a:off x="3225603" y="1265689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61100A5-6BCF-0C11-3819-EFF108E9D885}"/>
              </a:ext>
            </a:extLst>
          </p:cNvPr>
          <p:cNvSpPr txBox="1"/>
          <p:nvPr/>
        </p:nvSpPr>
        <p:spPr>
          <a:xfrm>
            <a:off x="5105262" y="1280994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AADA6B8-D0AE-3382-EBD6-E2D085681DC6}"/>
              </a:ext>
            </a:extLst>
          </p:cNvPr>
          <p:cNvSpPr/>
          <p:nvPr/>
        </p:nvSpPr>
        <p:spPr>
          <a:xfrm>
            <a:off x="1878649" y="1262840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289A564-A424-31F1-CFE1-DD9512C7EDC3}"/>
              </a:ext>
            </a:extLst>
          </p:cNvPr>
          <p:cNvSpPr/>
          <p:nvPr/>
        </p:nvSpPr>
        <p:spPr>
          <a:xfrm>
            <a:off x="3751980" y="1294902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8C593B0-F989-3631-BFB8-5D1D3B9024E4}"/>
              </a:ext>
            </a:extLst>
          </p:cNvPr>
          <p:cNvSpPr/>
          <p:nvPr/>
        </p:nvSpPr>
        <p:spPr>
          <a:xfrm>
            <a:off x="997333" y="2155315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D142DD-A787-143F-E03C-4AB934CDFC46}"/>
              </a:ext>
            </a:extLst>
          </p:cNvPr>
          <p:cNvSpPr/>
          <p:nvPr/>
        </p:nvSpPr>
        <p:spPr>
          <a:xfrm>
            <a:off x="1324668" y="2161038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F4583F5-51E8-E5E4-F4B5-443AB79B3293}"/>
              </a:ext>
            </a:extLst>
          </p:cNvPr>
          <p:cNvSpPr txBox="1"/>
          <p:nvPr/>
        </p:nvSpPr>
        <p:spPr>
          <a:xfrm>
            <a:off x="5860612" y="2098142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マスター入力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スレーブ出力 </a:t>
            </a:r>
            <a:r>
              <a:rPr kumimoji="1" lang="en-US" altLang="ja-JP" sz="1200" dirty="0"/>
              <a:t>: MISO</a:t>
            </a:r>
            <a:endParaRPr kumimoji="1" lang="ja-JP" altLang="en-US" sz="1200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2FA1385-4653-46EE-A350-195078DAE07A}"/>
              </a:ext>
            </a:extLst>
          </p:cNvPr>
          <p:cNvCxnSpPr>
            <a:cxnSpLocks/>
            <a:stCxn id="31" idx="0"/>
            <a:endCxn id="28" idx="0"/>
          </p:cNvCxnSpPr>
          <p:nvPr/>
        </p:nvCxnSpPr>
        <p:spPr>
          <a:xfrm rot="5400000" flipH="1" flipV="1">
            <a:off x="1553205" y="1147827"/>
            <a:ext cx="898198" cy="1128224"/>
          </a:xfrm>
          <a:prstGeom prst="bentConnector3">
            <a:avLst>
              <a:gd name="adj1" fmla="val 11297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E8A76A4-53D6-5148-C5C2-D14A862915D2}"/>
              </a:ext>
            </a:extLst>
          </p:cNvPr>
          <p:cNvCxnSpPr>
            <a:stCxn id="30" idx="0"/>
            <a:endCxn id="29" idx="0"/>
          </p:cNvCxnSpPr>
          <p:nvPr/>
        </p:nvCxnSpPr>
        <p:spPr>
          <a:xfrm rot="5400000" flipH="1" flipV="1">
            <a:off x="2345096" y="60664"/>
            <a:ext cx="860413" cy="3328890"/>
          </a:xfrm>
          <a:prstGeom prst="bentConnector3">
            <a:avLst>
              <a:gd name="adj1" fmla="val 15125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31D89D5-2037-6303-5D70-3FBA2A4C0E8E}"/>
              </a:ext>
            </a:extLst>
          </p:cNvPr>
          <p:cNvSpPr/>
          <p:nvPr/>
        </p:nvSpPr>
        <p:spPr>
          <a:xfrm>
            <a:off x="808212" y="2106072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3855EE5-9627-5002-5490-96932CE0EFEC}"/>
              </a:ext>
            </a:extLst>
          </p:cNvPr>
          <p:cNvSpPr txBox="1"/>
          <p:nvPr/>
        </p:nvSpPr>
        <p:spPr>
          <a:xfrm>
            <a:off x="889370" y="29612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F97BB6-0871-65E1-6577-AB46FBC7BAC7}"/>
              </a:ext>
            </a:extLst>
          </p:cNvPr>
          <p:cNvSpPr txBox="1"/>
          <p:nvPr/>
        </p:nvSpPr>
        <p:spPr>
          <a:xfrm>
            <a:off x="1513418" y="89399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チップセレクト</a:t>
            </a: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333B48DF-B2FA-551F-1E4F-10045CF4B2C1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SD, </a:t>
            </a:r>
            <a:r>
              <a:rPr kumimoji="1" lang="ja-JP" altLang="en-US" dirty="0">
                <a:solidFill>
                  <a:schemeClr val="tx1"/>
                </a:solidFill>
              </a:rPr>
              <a:t>イーサネット等は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</a:t>
            </a:r>
            <a:r>
              <a:rPr kumimoji="1" lang="en-US" altLang="ja-JP" dirty="0">
                <a:solidFill>
                  <a:schemeClr val="tx1"/>
                </a:solidFill>
              </a:rPr>
              <a:t>I/F</a:t>
            </a:r>
            <a:r>
              <a:rPr kumimoji="1" lang="ja-JP" altLang="en-US" dirty="0">
                <a:solidFill>
                  <a:schemeClr val="tx1"/>
                </a:solidFill>
              </a:rPr>
              <a:t>を利用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AEC69FB-CD9A-45EB-CC8C-8411E4445B8E}"/>
              </a:ext>
            </a:extLst>
          </p:cNvPr>
          <p:cNvSpPr txBox="1"/>
          <p:nvPr/>
        </p:nvSpPr>
        <p:spPr>
          <a:xfrm>
            <a:off x="5617457" y="1873392"/>
            <a:ext cx="3243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端子の名前</a:t>
            </a:r>
            <a:r>
              <a:rPr kumimoji="1" lang="en-US" altLang="ja-JP" sz="1200" dirty="0">
                <a:solidFill>
                  <a:srgbClr val="FF0000"/>
                </a:solidFill>
              </a:rPr>
              <a:t>(</a:t>
            </a:r>
            <a:r>
              <a:rPr kumimoji="1" lang="ja-JP" altLang="en-US" sz="1200" dirty="0">
                <a:solidFill>
                  <a:srgbClr val="FF0000"/>
                </a:solidFill>
              </a:rPr>
              <a:t>呼び方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r>
              <a:rPr kumimoji="1" lang="ja-JP" altLang="en-US" sz="1200" dirty="0">
                <a:solidFill>
                  <a:srgbClr val="FF0000"/>
                </a:solidFill>
              </a:rPr>
              <a:t>はいくつかの流派がある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5D80DD4-DAB9-BB40-7DE4-6CC56CB3085C}"/>
              </a:ext>
            </a:extLst>
          </p:cNvPr>
          <p:cNvSpPr txBox="1"/>
          <p:nvPr/>
        </p:nvSpPr>
        <p:spPr>
          <a:xfrm>
            <a:off x="5066515" y="3214626"/>
            <a:ext cx="394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>
                <a:solidFill>
                  <a:srgbClr val="FF0000"/>
                </a:solidFill>
              </a:rPr>
              <a:t>Seeed</a:t>
            </a:r>
            <a:r>
              <a:rPr kumimoji="1" lang="en-US" altLang="ja-JP" dirty="0">
                <a:solidFill>
                  <a:srgbClr val="FF0000"/>
                </a:solidFill>
              </a:rPr>
              <a:t> Studio</a:t>
            </a:r>
            <a:r>
              <a:rPr kumimoji="1" lang="ja-JP" altLang="en-US" dirty="0">
                <a:solidFill>
                  <a:srgbClr val="FF0000"/>
                </a:solidFill>
              </a:rPr>
              <a:t>の</a:t>
            </a:r>
            <a:r>
              <a:rPr kumimoji="1" lang="en-US" altLang="ja-JP" dirty="0">
                <a:solidFill>
                  <a:srgbClr val="FF0000"/>
                </a:solidFill>
              </a:rPr>
              <a:t>Grove</a:t>
            </a:r>
            <a:r>
              <a:rPr kumimoji="1" lang="ja-JP" altLang="en-US" dirty="0">
                <a:solidFill>
                  <a:srgbClr val="FF0000"/>
                </a:solidFill>
              </a:rPr>
              <a:t>は未サポート</a:t>
            </a:r>
          </a:p>
        </p:txBody>
      </p:sp>
    </p:spTree>
    <p:extLst>
      <p:ext uri="{BB962C8B-B14F-4D97-AF65-F5344CB8AC3E}">
        <p14:creationId xmlns:p14="http://schemas.microsoft.com/office/powerpoint/2010/main" val="4205939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機種に対する制約</a:t>
            </a:r>
            <a:endParaRPr lang="en-US" altLang="ja-JP" dirty="0"/>
          </a:p>
          <a:p>
            <a:pPr lvl="1"/>
            <a:r>
              <a:rPr kumimoji="1" lang="ja-JP" altLang="en-US" dirty="0"/>
              <a:t>メインメモリ</a:t>
            </a:r>
            <a:r>
              <a:rPr kumimoji="1" lang="en-US" altLang="ja-JP" dirty="0"/>
              <a:t>(SRAM)</a:t>
            </a:r>
            <a:r>
              <a:rPr kumimoji="1" lang="ja-JP" altLang="en-US" dirty="0"/>
              <a:t>やプログラムサイズの大きさから，比較的高性能な機種が必要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93BC1A-7361-A9CB-2368-69033F00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300" dirty="0"/>
              <a:t>機能制限，安定性に不安があるが一応動くもの</a:t>
            </a:r>
            <a:r>
              <a:rPr lang="en-US" altLang="ja-JP" sz="2300" dirty="0"/>
              <a:t>(1)</a:t>
            </a:r>
            <a:endParaRPr lang="ja-JP" altLang="en-US" sz="23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1A144B-877D-6619-62B6-479BAB67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1"/>
            <a:r>
              <a:rPr lang="en-US" altLang="ja-JP" dirty="0"/>
              <a:t>Uno R4 minima</a:t>
            </a:r>
          </a:p>
          <a:p>
            <a:pPr lvl="2"/>
            <a:r>
              <a:rPr lang="en-US" altLang="ja-JP" dirty="0"/>
              <a:t>WDT (CPU</a:t>
            </a:r>
            <a:r>
              <a:rPr lang="ja-JP" altLang="en-US" dirty="0"/>
              <a:t>が無反応な時間が続くと自動リブート</a:t>
            </a:r>
            <a:r>
              <a:rPr lang="en-US" altLang="ja-JP" dirty="0"/>
              <a:t>)</a:t>
            </a:r>
            <a:r>
              <a:rPr lang="ja-JP" altLang="en-US" dirty="0"/>
              <a:t>未対応</a:t>
            </a:r>
            <a:endParaRPr lang="en-US" altLang="ja-JP" dirty="0"/>
          </a:p>
          <a:p>
            <a:pPr lvl="2"/>
            <a:r>
              <a:rPr lang="ja-JP" altLang="en-US" dirty="0"/>
              <a:t>省電力機能未対応</a:t>
            </a:r>
            <a:endParaRPr lang="en-US" altLang="ja-JP" dirty="0"/>
          </a:p>
          <a:p>
            <a:pPr lvl="1"/>
            <a:r>
              <a:rPr lang="en-US" altLang="ja-JP" dirty="0"/>
              <a:t>Uno R4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2"/>
            <a:r>
              <a:rPr lang="en-US" altLang="ja-JP" dirty="0"/>
              <a:t>WDT (CPU</a:t>
            </a:r>
            <a:r>
              <a:rPr lang="ja-JP" altLang="en-US" dirty="0"/>
              <a:t>が無反応な時間が続くと自動リブート</a:t>
            </a:r>
            <a:r>
              <a:rPr lang="en-US" altLang="ja-JP" dirty="0"/>
              <a:t>)</a:t>
            </a:r>
            <a:r>
              <a:rPr lang="ja-JP" altLang="en-US" dirty="0"/>
              <a:t>未対応</a:t>
            </a:r>
            <a:endParaRPr lang="en-US" altLang="ja-JP" dirty="0"/>
          </a:p>
          <a:p>
            <a:pPr lvl="2"/>
            <a:r>
              <a:rPr lang="ja-JP" altLang="en-US" dirty="0"/>
              <a:t>省電力機能未対応</a:t>
            </a:r>
            <a:endParaRPr lang="en-US" altLang="ja-JP" dirty="0"/>
          </a:p>
          <a:p>
            <a:pPr lvl="2"/>
            <a:r>
              <a:rPr lang="ja-JP" altLang="en-US" dirty="0"/>
              <a:t>サーバとの</a:t>
            </a:r>
            <a:r>
              <a:rPr lang="en-US" altLang="ja-JP" dirty="0"/>
              <a:t>TCP</a:t>
            </a:r>
            <a:r>
              <a:rPr lang="ja-JP" altLang="en-US" dirty="0"/>
              <a:t>接続が比較的短時間で切れるため，周期的にリブートする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6373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EF8221B-2039-2572-30C3-65B6D030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対象とするセンサ系</a:t>
            </a:r>
            <a:r>
              <a:rPr lang="en-US" altLang="ja-JP" dirty="0"/>
              <a:t>IoT</a:t>
            </a:r>
            <a:r>
              <a:rPr lang="ja-JP" altLang="en-US" dirty="0"/>
              <a:t>システム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99E23B-DED6-6FAF-C46E-C1A54A0AFC48}"/>
              </a:ext>
            </a:extLst>
          </p:cNvPr>
          <p:cNvSpPr/>
          <p:nvPr/>
        </p:nvSpPr>
        <p:spPr>
          <a:xfrm>
            <a:off x="415924" y="1255211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雲 5">
            <a:extLst>
              <a:ext uri="{FF2B5EF4-FFF2-40B4-BE49-F238E27FC236}">
                <a16:creationId xmlns:a16="http://schemas.microsoft.com/office/drawing/2014/main" id="{01D750F5-01EA-9E88-FCBB-9F965040BDB9}"/>
              </a:ext>
            </a:extLst>
          </p:cNvPr>
          <p:cNvSpPr/>
          <p:nvPr/>
        </p:nvSpPr>
        <p:spPr>
          <a:xfrm>
            <a:off x="4185849" y="3038009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7" name="雲 6">
            <a:extLst>
              <a:ext uri="{FF2B5EF4-FFF2-40B4-BE49-F238E27FC236}">
                <a16:creationId xmlns:a16="http://schemas.microsoft.com/office/drawing/2014/main" id="{FCFE1B37-921B-B614-DE95-2998D8D25377}"/>
              </a:ext>
            </a:extLst>
          </p:cNvPr>
          <p:cNvSpPr/>
          <p:nvPr/>
        </p:nvSpPr>
        <p:spPr>
          <a:xfrm>
            <a:off x="1020162" y="3056211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2FA6FE30-618D-28FA-B35B-7A2BBFEC62D6}"/>
              </a:ext>
            </a:extLst>
          </p:cNvPr>
          <p:cNvSpPr/>
          <p:nvPr/>
        </p:nvSpPr>
        <p:spPr>
          <a:xfrm>
            <a:off x="1938796" y="1828969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A4E45C-E619-6223-E40C-4F195902735B}"/>
              </a:ext>
            </a:extLst>
          </p:cNvPr>
          <p:cNvSpPr/>
          <p:nvPr/>
        </p:nvSpPr>
        <p:spPr>
          <a:xfrm>
            <a:off x="1600129" y="2627376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11A52E-234C-D615-9414-8E8BE324A3E0}"/>
              </a:ext>
            </a:extLst>
          </p:cNvPr>
          <p:cNvSpPr/>
          <p:nvPr/>
        </p:nvSpPr>
        <p:spPr>
          <a:xfrm>
            <a:off x="3926769" y="2576576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E061F07-9B0C-5ACE-C12D-E34BFCCADE2B}"/>
              </a:ext>
            </a:extLst>
          </p:cNvPr>
          <p:cNvSpPr/>
          <p:nvPr/>
        </p:nvSpPr>
        <p:spPr>
          <a:xfrm>
            <a:off x="2761756" y="1423841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4260FF-4A4D-CB41-E9F2-7C2326835F7B}"/>
              </a:ext>
            </a:extLst>
          </p:cNvPr>
          <p:cNvSpPr/>
          <p:nvPr/>
        </p:nvSpPr>
        <p:spPr>
          <a:xfrm>
            <a:off x="623500" y="3493516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3891698-DDBB-B195-79ED-727673D10692}"/>
              </a:ext>
            </a:extLst>
          </p:cNvPr>
          <p:cNvSpPr/>
          <p:nvPr/>
        </p:nvSpPr>
        <p:spPr>
          <a:xfrm>
            <a:off x="1466780" y="3767413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804F3-EC18-AE32-652B-668F326F3772}"/>
              </a:ext>
            </a:extLst>
          </p:cNvPr>
          <p:cNvSpPr/>
          <p:nvPr/>
        </p:nvSpPr>
        <p:spPr>
          <a:xfrm>
            <a:off x="2423089" y="3607815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0DDB30D-3656-1A30-5FAF-39730A81D415}"/>
              </a:ext>
            </a:extLst>
          </p:cNvPr>
          <p:cNvSpPr/>
          <p:nvPr/>
        </p:nvSpPr>
        <p:spPr>
          <a:xfrm>
            <a:off x="4089329" y="3676395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1196C4-41E8-6B26-D071-7887FBF829BD}"/>
              </a:ext>
            </a:extLst>
          </p:cNvPr>
          <p:cNvSpPr/>
          <p:nvPr/>
        </p:nvSpPr>
        <p:spPr>
          <a:xfrm>
            <a:off x="4932609" y="3752173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6FBF05E-928F-EA28-0576-731561CEC02E}"/>
              </a:ext>
            </a:extLst>
          </p:cNvPr>
          <p:cNvSpPr/>
          <p:nvPr/>
        </p:nvSpPr>
        <p:spPr>
          <a:xfrm>
            <a:off x="5658202" y="3542622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B11FB4A2-DA29-CDEF-9C22-B442122898E2}"/>
              </a:ext>
            </a:extLst>
          </p:cNvPr>
          <p:cNvSpPr/>
          <p:nvPr/>
        </p:nvSpPr>
        <p:spPr>
          <a:xfrm>
            <a:off x="5294983" y="2893229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A8BAB528-9FDE-B9BF-1E2E-CD2A2E5A7243}"/>
              </a:ext>
            </a:extLst>
          </p:cNvPr>
          <p:cNvSpPr/>
          <p:nvPr/>
        </p:nvSpPr>
        <p:spPr>
          <a:xfrm flipH="1">
            <a:off x="892742" y="2909738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0576AD-183E-4CE0-C1BB-581464D21E89}"/>
              </a:ext>
            </a:extLst>
          </p:cNvPr>
          <p:cNvSpPr txBox="1"/>
          <p:nvPr/>
        </p:nvSpPr>
        <p:spPr>
          <a:xfrm>
            <a:off x="5409369" y="263541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BBB3D12-B1A1-99A7-7BFA-5C58D0C87307}"/>
              </a:ext>
            </a:extLst>
          </p:cNvPr>
          <p:cNvSpPr txBox="1"/>
          <p:nvPr/>
        </p:nvSpPr>
        <p:spPr>
          <a:xfrm>
            <a:off x="372087" y="276844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315D0151-E611-89B2-3F69-3733501F250D}"/>
              </a:ext>
            </a:extLst>
          </p:cNvPr>
          <p:cNvSpPr/>
          <p:nvPr/>
        </p:nvSpPr>
        <p:spPr>
          <a:xfrm flipH="1">
            <a:off x="1812220" y="1719749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713AE3B-02BC-D7E3-E1B9-B9EFC9852DCA}"/>
              </a:ext>
            </a:extLst>
          </p:cNvPr>
          <p:cNvSpPr/>
          <p:nvPr/>
        </p:nvSpPr>
        <p:spPr>
          <a:xfrm>
            <a:off x="4115787" y="1669790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448A238-5983-5341-CD49-86F02311811B}"/>
              </a:ext>
            </a:extLst>
          </p:cNvPr>
          <p:cNvSpPr txBox="1"/>
          <p:nvPr/>
        </p:nvSpPr>
        <p:spPr>
          <a:xfrm>
            <a:off x="4252096" y="156056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16608A-3DB0-4670-BC1D-BFDEA48F046A}"/>
              </a:ext>
            </a:extLst>
          </p:cNvPr>
          <p:cNvSpPr txBox="1"/>
          <p:nvPr/>
        </p:nvSpPr>
        <p:spPr>
          <a:xfrm>
            <a:off x="1405363" y="16325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B26B2CA-87CE-B6EA-D149-0788AF54D863}"/>
              </a:ext>
            </a:extLst>
          </p:cNvPr>
          <p:cNvSpPr/>
          <p:nvPr/>
        </p:nvSpPr>
        <p:spPr>
          <a:xfrm>
            <a:off x="5443361" y="1851195"/>
            <a:ext cx="677334" cy="657013"/>
          </a:xfrm>
          <a:prstGeom prst="wedgeRectCallout">
            <a:avLst>
              <a:gd name="adj1" fmla="val -84833"/>
              <a:gd name="adj2" fmla="val 7384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48BE772C-E7D8-6605-F5D5-0453D3EB5F1A}"/>
              </a:ext>
            </a:extLst>
          </p:cNvPr>
          <p:cNvSpPr/>
          <p:nvPr/>
        </p:nvSpPr>
        <p:spPr>
          <a:xfrm>
            <a:off x="923113" y="1970363"/>
            <a:ext cx="677334" cy="657013"/>
          </a:xfrm>
          <a:prstGeom prst="wedgeRectCallout">
            <a:avLst>
              <a:gd name="adj1" fmla="val 65167"/>
              <a:gd name="adj2" fmla="val 748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C912EA19-026D-4733-2D5D-B75C555615CF}"/>
              </a:ext>
            </a:extLst>
          </p:cNvPr>
          <p:cNvSpPr/>
          <p:nvPr/>
        </p:nvSpPr>
        <p:spPr>
          <a:xfrm>
            <a:off x="6650320" y="1567390"/>
            <a:ext cx="1660173" cy="345895"/>
          </a:xfrm>
          <a:prstGeom prst="wedgeRectCallout">
            <a:avLst>
              <a:gd name="adj1" fmla="val -69552"/>
              <a:gd name="adj2" fmla="val 2909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プロトコル </a:t>
            </a:r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: MQTT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3786A5B-7E9F-4C71-FC18-F9CE1B55B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6C688C2-CC98-B6CA-8826-D616DB8C1985}"/>
              </a:ext>
            </a:extLst>
          </p:cNvPr>
          <p:cNvSpPr txBox="1"/>
          <p:nvPr/>
        </p:nvSpPr>
        <p:spPr>
          <a:xfrm>
            <a:off x="5443361" y="1013392"/>
            <a:ext cx="3718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0" dirty="0">
                <a:solidFill>
                  <a:srgbClr val="24292F"/>
                </a:solidFill>
                <a:effectLst/>
                <a:latin typeface="-apple-system"/>
              </a:rPr>
              <a:t>Message Queuing Telemetry Transport</a:t>
            </a:r>
          </a:p>
          <a:p>
            <a:pPr algn="l"/>
            <a:r>
              <a:rPr kumimoji="1" lang="en-US" altLang="ja-JP" sz="1400" dirty="0"/>
              <a:t>IoT</a:t>
            </a:r>
            <a:r>
              <a:rPr kumimoji="1" lang="ja-JP" altLang="en-US" sz="1400" dirty="0"/>
              <a:t>向けに設計された</a:t>
            </a:r>
            <a:r>
              <a:rPr kumimoji="1" lang="en-US" altLang="ja-JP" sz="1400" dirty="0"/>
              <a:t>pub/sub</a:t>
            </a:r>
            <a:r>
              <a:rPr kumimoji="1" lang="ja-JP" altLang="en-US" sz="1400" dirty="0"/>
              <a:t>型プロトコル</a:t>
            </a:r>
          </a:p>
        </p:txBody>
      </p:sp>
    </p:spTree>
    <p:extLst>
      <p:ext uri="{BB962C8B-B14F-4D97-AF65-F5344CB8AC3E}">
        <p14:creationId xmlns:p14="http://schemas.microsoft.com/office/powerpoint/2010/main" val="1738919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93BC1A-7361-A9CB-2368-69033F00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300" dirty="0"/>
              <a:t>機能制限，安定性に不安があるが一応動くもの</a:t>
            </a:r>
            <a:r>
              <a:rPr lang="en-US" altLang="ja-JP" sz="2300" dirty="0"/>
              <a:t>(2)</a:t>
            </a:r>
            <a:endParaRPr lang="ja-JP" altLang="en-US" sz="23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1A144B-877D-6619-62B6-479BAB67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Giga R1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2"/>
            <a:r>
              <a:rPr lang="en-US" altLang="ja-JP" dirty="0"/>
              <a:t>WDT (CPU</a:t>
            </a:r>
            <a:r>
              <a:rPr lang="ja-JP" altLang="en-US" dirty="0"/>
              <a:t>が無反応な時間が続くと自動リブート</a:t>
            </a:r>
            <a:r>
              <a:rPr lang="en-US" altLang="ja-JP" dirty="0"/>
              <a:t>)</a:t>
            </a:r>
            <a:r>
              <a:rPr lang="ja-JP" altLang="en-US" dirty="0"/>
              <a:t>未対応</a:t>
            </a:r>
            <a:endParaRPr lang="en-US" altLang="ja-JP" dirty="0"/>
          </a:p>
          <a:p>
            <a:pPr lvl="2"/>
            <a:r>
              <a:rPr lang="ja-JP" altLang="en-US" dirty="0"/>
              <a:t>省電力機能未対応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Arduino Nano ESP32</a:t>
            </a:r>
          </a:p>
          <a:p>
            <a:pPr lvl="2"/>
            <a:r>
              <a:rPr lang="en-US" altLang="ja-JP" dirty="0"/>
              <a:t>SD/</a:t>
            </a:r>
            <a:r>
              <a:rPr lang="ja-JP" altLang="en-US" dirty="0"/>
              <a:t>マイクロ</a:t>
            </a:r>
            <a:r>
              <a:rPr lang="en-US" altLang="ja-JP" dirty="0"/>
              <a:t>SD</a:t>
            </a:r>
            <a:r>
              <a:rPr lang="ja-JP" altLang="en-US" dirty="0"/>
              <a:t>未対応</a:t>
            </a:r>
            <a:endParaRPr lang="en-US" altLang="ja-JP" dirty="0"/>
          </a:p>
          <a:p>
            <a:pPr lvl="2"/>
            <a:r>
              <a:rPr lang="en-US" altLang="ja-JP" dirty="0"/>
              <a:t>Grove</a:t>
            </a:r>
            <a:r>
              <a:rPr lang="ja-JP" altLang="en-US" dirty="0"/>
              <a:t>のシールドが無い</a:t>
            </a:r>
            <a:endParaRPr lang="en-US" altLang="ja-JP" dirty="0"/>
          </a:p>
          <a:p>
            <a:pPr lvl="1"/>
            <a:r>
              <a:rPr lang="en-US" altLang="ja-JP" dirty="0"/>
              <a:t>Arduino Nano RP2040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2"/>
            <a:r>
              <a:rPr lang="en-US" altLang="ja-JP" dirty="0"/>
              <a:t>Grove</a:t>
            </a:r>
            <a:r>
              <a:rPr lang="ja-JP" altLang="en-US" dirty="0"/>
              <a:t>のシールド</a:t>
            </a:r>
            <a:r>
              <a:rPr lang="ja-JP" altLang="en-US"/>
              <a:t>が無い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97427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D84EA2-6726-DDAE-D2AA-F528B9C7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0A4D9C0-0356-B23B-FFC3-558B3189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13" y="1005733"/>
            <a:ext cx="3876173" cy="327505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FC81466B-2EBA-89B1-8CDE-837B7102968D}"/>
              </a:ext>
            </a:extLst>
          </p:cNvPr>
          <p:cNvSpPr/>
          <p:nvPr/>
        </p:nvSpPr>
        <p:spPr>
          <a:xfrm>
            <a:off x="4189304" y="1522703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B98E54F-A2CD-BCCF-68AB-FAF2B838C701}"/>
              </a:ext>
            </a:extLst>
          </p:cNvPr>
          <p:cNvSpPr/>
          <p:nvPr/>
        </p:nvSpPr>
        <p:spPr>
          <a:xfrm>
            <a:off x="4397491" y="2756596"/>
            <a:ext cx="1042053" cy="493630"/>
          </a:xfrm>
          <a:prstGeom prst="wedgeRectCallout">
            <a:avLst>
              <a:gd name="adj1" fmla="val 17471"/>
              <a:gd name="adj2" fmla="val 7605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E6BE9F9-E9CC-2A16-C10A-2DB1106A046C}"/>
              </a:ext>
            </a:extLst>
          </p:cNvPr>
          <p:cNvSpPr/>
          <p:nvPr/>
        </p:nvSpPr>
        <p:spPr>
          <a:xfrm>
            <a:off x="934220" y="3235749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B245DC1-2E6C-D79F-A4BA-08E983057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87" y="3571047"/>
            <a:ext cx="471556" cy="34482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B5BC93-38B5-A64F-F96C-3B0B495E884F}"/>
              </a:ext>
            </a:extLst>
          </p:cNvPr>
          <p:cNvSpPr txBox="1"/>
          <p:nvPr/>
        </p:nvSpPr>
        <p:spPr>
          <a:xfrm>
            <a:off x="3481465" y="4598921"/>
            <a:ext cx="5601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MKR Connector Carrier</a:t>
            </a:r>
            <a:r>
              <a:rPr kumimoji="1" lang="ja-JP" altLang="en-US" sz="1200" dirty="0"/>
              <a:t>の制限により，</a:t>
            </a:r>
            <a:r>
              <a:rPr kumimoji="1" lang="en-US" altLang="ja-JP" sz="1200" dirty="0"/>
              <a:t>LED</a:t>
            </a:r>
            <a:r>
              <a:rPr kumimoji="1" lang="ja-JP" altLang="en-US" sz="1200" dirty="0"/>
              <a:t>は変換ケーブルで配線が必要</a:t>
            </a:r>
          </a:p>
        </p:txBody>
      </p:sp>
    </p:spTree>
    <p:extLst>
      <p:ext uri="{BB962C8B-B14F-4D97-AF65-F5344CB8AC3E}">
        <p14:creationId xmlns:p14="http://schemas.microsoft.com/office/powerpoint/2010/main" val="149198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B8BCB-62A8-02CC-39AB-C3A37649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2F5D2AD-0699-4068-E5BD-25788735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9" y="1150767"/>
            <a:ext cx="6523125" cy="344329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9FEDEE3-C337-CCC3-5D55-BCFBD198C2BF}"/>
              </a:ext>
            </a:extLst>
          </p:cNvPr>
          <p:cNvSpPr/>
          <p:nvPr/>
        </p:nvSpPr>
        <p:spPr>
          <a:xfrm>
            <a:off x="4975861" y="3936283"/>
            <a:ext cx="1458429" cy="494605"/>
          </a:xfrm>
          <a:prstGeom prst="wedgeRectCallout">
            <a:avLst>
              <a:gd name="adj1" fmla="val -17679"/>
              <a:gd name="adj2" fmla="val -1067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9FCC7DC-3841-F2C8-C6D4-2982F5839B70}"/>
              </a:ext>
            </a:extLst>
          </p:cNvPr>
          <p:cNvSpPr/>
          <p:nvPr/>
        </p:nvSpPr>
        <p:spPr>
          <a:xfrm>
            <a:off x="3362217" y="3545055"/>
            <a:ext cx="1042053" cy="447678"/>
          </a:xfrm>
          <a:prstGeom prst="wedgeRectCallout">
            <a:avLst>
              <a:gd name="adj1" fmla="val 16759"/>
              <a:gd name="adj2" fmla="val 838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20888B9-1252-77E5-4D15-2550C2BD2AD5}"/>
              </a:ext>
            </a:extLst>
          </p:cNvPr>
          <p:cNvSpPr/>
          <p:nvPr/>
        </p:nvSpPr>
        <p:spPr>
          <a:xfrm>
            <a:off x="3024603" y="1031399"/>
            <a:ext cx="1878193" cy="732841"/>
          </a:xfrm>
          <a:prstGeom prst="wedgeRectCallout">
            <a:avLst>
              <a:gd name="adj1" fmla="val -48073"/>
              <a:gd name="adj2" fmla="val 849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7A056C5-1FC4-1DC2-9D2D-7C856808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70" y="1366697"/>
            <a:ext cx="471556" cy="3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4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A6930-0516-AFF9-6ECE-2BBFE115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91E226A5-B4FE-10F4-14DF-22E61D7E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8" y="875207"/>
            <a:ext cx="6516656" cy="3618289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27C2C83-73A4-BECA-3BE0-6BD548BE58D2}"/>
              </a:ext>
            </a:extLst>
          </p:cNvPr>
          <p:cNvSpPr/>
          <p:nvPr/>
        </p:nvSpPr>
        <p:spPr>
          <a:xfrm>
            <a:off x="6593414" y="3909434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1B53C396-00DF-9C68-26AD-F818FE9B911C}"/>
              </a:ext>
            </a:extLst>
          </p:cNvPr>
          <p:cNvSpPr/>
          <p:nvPr/>
        </p:nvSpPr>
        <p:spPr>
          <a:xfrm>
            <a:off x="862932" y="4231567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BD2DF7C-9C33-13CD-F60A-C4ECD9CC5885}"/>
              </a:ext>
            </a:extLst>
          </p:cNvPr>
          <p:cNvSpPr/>
          <p:nvPr/>
        </p:nvSpPr>
        <p:spPr>
          <a:xfrm>
            <a:off x="2593051" y="3686951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B5E8B79-7D9A-2884-35EB-9043EAA7A04F}"/>
              </a:ext>
            </a:extLst>
          </p:cNvPr>
          <p:cNvSpPr/>
          <p:nvPr/>
        </p:nvSpPr>
        <p:spPr>
          <a:xfrm>
            <a:off x="6190394" y="1729453"/>
            <a:ext cx="1458429" cy="631605"/>
          </a:xfrm>
          <a:prstGeom prst="wedgeRectCallout">
            <a:avLst>
              <a:gd name="adj1" fmla="val -51459"/>
              <a:gd name="adj2" fmla="val 11397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0C43D4-EC58-9D0E-C530-731752132384}"/>
              </a:ext>
            </a:extLst>
          </p:cNvPr>
          <p:cNvSpPr txBox="1"/>
          <p:nvPr/>
        </p:nvSpPr>
        <p:spPr>
          <a:xfrm>
            <a:off x="5235797" y="4478513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マイクロ</a:t>
            </a:r>
            <a:r>
              <a:rPr kumimoji="1" lang="en-US" altLang="ja-JP" sz="1200" dirty="0"/>
              <a:t>SD</a:t>
            </a:r>
            <a:r>
              <a:rPr kumimoji="1" lang="ja-JP" altLang="en-US" sz="1200" dirty="0"/>
              <a:t>の配線はジャンパケーブルが必須</a:t>
            </a:r>
          </a:p>
        </p:txBody>
      </p:sp>
    </p:spTree>
    <p:extLst>
      <p:ext uri="{BB962C8B-B14F-4D97-AF65-F5344CB8AC3E}">
        <p14:creationId xmlns:p14="http://schemas.microsoft.com/office/powerpoint/2010/main" val="168871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59B5C-E020-C9CA-D1D2-783B0834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D7E07AAA-CA2A-7C89-8A7D-09A313F4E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457183" y="1003076"/>
            <a:ext cx="6681538" cy="313734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6C8847D-2D1E-C46A-E2B6-3CA92D67F3E0}"/>
              </a:ext>
            </a:extLst>
          </p:cNvPr>
          <p:cNvSpPr/>
          <p:nvPr/>
        </p:nvSpPr>
        <p:spPr>
          <a:xfrm>
            <a:off x="6919609" y="3478035"/>
            <a:ext cx="1458429" cy="378829"/>
          </a:xfrm>
          <a:prstGeom prst="wedgeRectCallout">
            <a:avLst>
              <a:gd name="adj1" fmla="val -60067"/>
              <a:gd name="adj2" fmla="val -499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5891350-1B22-B9A3-0B78-5AEB87487ADA}"/>
              </a:ext>
            </a:extLst>
          </p:cNvPr>
          <p:cNvSpPr/>
          <p:nvPr/>
        </p:nvSpPr>
        <p:spPr>
          <a:xfrm>
            <a:off x="4572000" y="2640365"/>
            <a:ext cx="1042053" cy="385445"/>
          </a:xfrm>
          <a:prstGeom prst="wedgeRectCallout">
            <a:avLst>
              <a:gd name="adj1" fmla="val -64473"/>
              <a:gd name="adj2" fmla="val 483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BBBC4EF-BAEE-8965-C952-BF2396F50DE1}"/>
              </a:ext>
            </a:extLst>
          </p:cNvPr>
          <p:cNvSpPr/>
          <p:nvPr/>
        </p:nvSpPr>
        <p:spPr>
          <a:xfrm>
            <a:off x="521242" y="3016205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4184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2B8B3-1663-505B-9686-BD57E1C3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4" name="図 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BC8C91C5-63FA-4601-A75C-9E4407E6B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" y="894599"/>
            <a:ext cx="5093208" cy="3774948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21182FD-9140-FF0F-F316-9B4F71ADEB3C}"/>
              </a:ext>
            </a:extLst>
          </p:cNvPr>
          <p:cNvSpPr/>
          <p:nvPr/>
        </p:nvSpPr>
        <p:spPr>
          <a:xfrm>
            <a:off x="4134902" y="424890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5AEA9-AA8D-521D-A566-A04DDABCDC0D}"/>
              </a:ext>
            </a:extLst>
          </p:cNvPr>
          <p:cNvSpPr/>
          <p:nvPr/>
        </p:nvSpPr>
        <p:spPr>
          <a:xfrm>
            <a:off x="5072305" y="2782073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3F7C749-DBCF-6B4F-BC88-075E77A7DB8B}"/>
              </a:ext>
            </a:extLst>
          </p:cNvPr>
          <p:cNvSpPr/>
          <p:nvPr/>
        </p:nvSpPr>
        <p:spPr>
          <a:xfrm>
            <a:off x="195841" y="3752328"/>
            <a:ext cx="947350" cy="1124218"/>
          </a:xfrm>
          <a:prstGeom prst="wedgeRectCallout">
            <a:avLst>
              <a:gd name="adj1" fmla="val 81273"/>
              <a:gd name="adj2" fmla="val -4372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771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A4F659-A1BE-F7A3-9BCE-F7F3CCB9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4" name="図 3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E59314BD-BDC7-82A2-8392-34CDC4C37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19949"/>
          <a:stretch/>
        </p:blipFill>
        <p:spPr>
          <a:xfrm>
            <a:off x="303076" y="1003228"/>
            <a:ext cx="6858000" cy="365237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8631D81-C3F9-04A9-840E-3879A851140C}"/>
              </a:ext>
            </a:extLst>
          </p:cNvPr>
          <p:cNvSpPr/>
          <p:nvPr/>
        </p:nvSpPr>
        <p:spPr>
          <a:xfrm>
            <a:off x="5018648" y="1275611"/>
            <a:ext cx="2050970" cy="887599"/>
          </a:xfrm>
          <a:prstGeom prst="wedgeRectCallout">
            <a:avLst>
              <a:gd name="adj1" fmla="val -66987"/>
              <a:gd name="adj2" fmla="val 4272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</a:t>
            </a:r>
            <a:r>
              <a:rPr kumimoji="1" lang="ja-JP" altLang="en-US" sz="1200" dirty="0">
                <a:solidFill>
                  <a:schemeClr val="tx1"/>
                </a:solidFill>
              </a:rPr>
              <a:t>用シールド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(Grove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E5B6679-D8E7-95C1-91ED-528BE2F114BE}"/>
              </a:ext>
            </a:extLst>
          </p:cNvPr>
          <p:cNvSpPr/>
          <p:nvPr/>
        </p:nvSpPr>
        <p:spPr>
          <a:xfrm>
            <a:off x="3298879" y="3799539"/>
            <a:ext cx="1458429" cy="378829"/>
          </a:xfrm>
          <a:prstGeom prst="wedgeRectCallout">
            <a:avLst>
              <a:gd name="adj1" fmla="val -35888"/>
              <a:gd name="adj2" fmla="val -1220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B4571D57-1762-8AAA-3DAA-2B69ECE6375C}"/>
              </a:ext>
            </a:extLst>
          </p:cNvPr>
          <p:cNvSpPr/>
          <p:nvPr/>
        </p:nvSpPr>
        <p:spPr>
          <a:xfrm>
            <a:off x="651833" y="3231435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4E33783-1377-D600-8000-29B1205BDB9B}"/>
              </a:ext>
            </a:extLst>
          </p:cNvPr>
          <p:cNvSpPr/>
          <p:nvPr/>
        </p:nvSpPr>
        <p:spPr>
          <a:xfrm>
            <a:off x="5739893" y="3695907"/>
            <a:ext cx="1458430" cy="482461"/>
          </a:xfrm>
          <a:prstGeom prst="wedgeRectCallout">
            <a:avLst>
              <a:gd name="adj1" fmla="val 22249"/>
              <a:gd name="adj2" fmla="val -10687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外部アンテナ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必須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7611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4E48A4-46F6-3BB5-AEBD-FAF01382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r>
              <a:rPr kumimoji="1" lang="ja-JP" altLang="en-US" dirty="0"/>
              <a:t>利用時の注意事項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4537F-1AB7-1437-1446-651EBD27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Giga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WiFi</a:t>
            </a:r>
            <a:r>
              <a:rPr kumimoji="1" lang="ja-JP" altLang="en-US" dirty="0"/>
              <a:t>チップは内蔵アンテナが無いため，外部アンテナを必ず接続する必要がある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1769515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0640-918F-56C1-09C2-538EC5A3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D9C7BB-18AC-74A0-5662-2C84806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センサ端末プログラム自動生成環境</a:t>
            </a:r>
            <a:r>
              <a:rPr lang="ja-JP" altLang="en-US" dirty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E0969D-C2FB-3A7F-FD01-E729A442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最終ゴール</a:t>
            </a:r>
            <a:endParaRPr kumimoji="1" lang="en-US" altLang="ja-JP" dirty="0"/>
          </a:p>
          <a:p>
            <a:pPr lvl="1"/>
            <a:r>
              <a:rPr lang="ja-JP" altLang="en-US" dirty="0"/>
              <a:t>ある程度の</a:t>
            </a:r>
            <a:r>
              <a:rPr lang="en-US" altLang="ja-JP" dirty="0"/>
              <a:t>IT</a:t>
            </a:r>
            <a:r>
              <a:rPr lang="ja-JP" altLang="en-US" dirty="0"/>
              <a:t>リテラシがある人なら誰でも</a:t>
            </a:r>
            <a:r>
              <a:rPr lang="ja-JP" altLang="en-US" dirty="0">
                <a:solidFill>
                  <a:srgbClr val="FF0000"/>
                </a:solidFill>
              </a:rPr>
              <a:t>実験レベル</a:t>
            </a:r>
            <a:r>
              <a:rPr lang="ja-JP" altLang="en-US" dirty="0"/>
              <a:t>のセンサ端末を開発可能にする</a:t>
            </a:r>
            <a:r>
              <a:rPr lang="en-US" altLang="ja-JP" dirty="0"/>
              <a:t> (</a:t>
            </a:r>
            <a:r>
              <a:rPr lang="ja-JP" altLang="en-US" dirty="0"/>
              <a:t>ハード</a:t>
            </a:r>
            <a:r>
              <a:rPr lang="en-US" altLang="ja-JP" dirty="0"/>
              <a:t>/</a:t>
            </a:r>
            <a:r>
              <a:rPr lang="ja-JP" altLang="en-US" dirty="0"/>
              <a:t>ソフト両方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現状</a:t>
            </a:r>
            <a:endParaRPr lang="en-US" altLang="ja-JP" dirty="0"/>
          </a:p>
          <a:p>
            <a:pPr lvl="1"/>
            <a:r>
              <a:rPr kumimoji="1" lang="ja-JP" altLang="en-US" dirty="0"/>
              <a:t>ハードウェア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組み立てだけで作成する仕組み </a:t>
            </a:r>
            <a:r>
              <a:rPr kumimoji="1" lang="en-US" altLang="ja-JP" dirty="0"/>
              <a:t>: </a:t>
            </a:r>
            <a:r>
              <a:rPr kumimoji="1" lang="ja-JP" altLang="en-US" dirty="0"/>
              <a:t>制限はあるが，ある程度使えるものは存在</a:t>
            </a:r>
            <a:endParaRPr kumimoji="1" lang="en-US" altLang="ja-JP" dirty="0"/>
          </a:p>
          <a:p>
            <a:pPr lvl="2"/>
            <a:endParaRPr kumimoji="1" lang="en-US" altLang="ja-JP" dirty="0"/>
          </a:p>
          <a:p>
            <a:pPr lvl="1"/>
            <a:r>
              <a:rPr kumimoji="1" lang="ja-JP" altLang="en-US" dirty="0"/>
              <a:t>ソフトウェア</a:t>
            </a:r>
            <a:endParaRPr kumimoji="1" lang="en-US" altLang="ja-JP" dirty="0"/>
          </a:p>
          <a:p>
            <a:pPr lvl="2"/>
            <a:r>
              <a:rPr lang="ja-JP" altLang="en-US" dirty="0"/>
              <a:t>仕様からソフトウェアを生成する仕組み </a:t>
            </a:r>
            <a:r>
              <a:rPr lang="en-US" altLang="ja-JP" dirty="0"/>
              <a:t>: </a:t>
            </a:r>
            <a:r>
              <a:rPr lang="ja-JP" altLang="en-US" dirty="0">
                <a:solidFill>
                  <a:srgbClr val="FF0000"/>
                </a:solidFill>
              </a:rPr>
              <a:t>無い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35AACA5-506F-500E-9275-AF56DAAC88E6}"/>
              </a:ext>
            </a:extLst>
          </p:cNvPr>
          <p:cNvSpPr/>
          <p:nvPr/>
        </p:nvSpPr>
        <p:spPr>
          <a:xfrm>
            <a:off x="5350214" y="1880681"/>
            <a:ext cx="3417650" cy="1018567"/>
          </a:xfrm>
          <a:prstGeom prst="wedgeRectCallou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等を対象とした仕組み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1400" dirty="0" err="1">
                <a:solidFill>
                  <a:schemeClr val="tx1"/>
                </a:solidFill>
              </a:rPr>
              <a:t>Sparcfun</a:t>
            </a:r>
            <a:r>
              <a:rPr kumimoji="1" lang="en-US" altLang="ja-JP" sz="1400" dirty="0">
                <a:solidFill>
                  <a:schemeClr val="tx1"/>
                </a:solidFill>
              </a:rPr>
              <a:t> Electronics : </a:t>
            </a:r>
            <a:r>
              <a:rPr kumimoji="1" lang="en-US" altLang="ja-JP" sz="1400" dirty="0" err="1">
                <a:solidFill>
                  <a:schemeClr val="tx1"/>
                </a:solidFill>
              </a:rPr>
              <a:t>Qwiic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1400" dirty="0" err="1">
                <a:solidFill>
                  <a:schemeClr val="tx1"/>
                </a:solidFill>
              </a:rPr>
              <a:t>Seeed</a:t>
            </a:r>
            <a:r>
              <a:rPr kumimoji="1" lang="en-US" altLang="ja-JP" sz="1400" dirty="0">
                <a:solidFill>
                  <a:schemeClr val="tx1"/>
                </a:solidFill>
              </a:rPr>
              <a:t> Studio : Grove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1C2A481-9E6D-C82D-1AC7-7C4A18C85C4F}"/>
              </a:ext>
            </a:extLst>
          </p:cNvPr>
          <p:cNvSpPr/>
          <p:nvPr/>
        </p:nvSpPr>
        <p:spPr>
          <a:xfrm>
            <a:off x="5724729" y="3823679"/>
            <a:ext cx="2705593" cy="414817"/>
          </a:xfrm>
          <a:prstGeom prst="wedgeRectCallout">
            <a:avLst>
              <a:gd name="adj1" fmla="val -62732"/>
              <a:gd name="adj2" fmla="val -3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今回の目的 </a:t>
            </a:r>
            <a:r>
              <a:rPr kumimoji="1" lang="en-US" altLang="ja-JP" sz="1600" dirty="0">
                <a:solidFill>
                  <a:srgbClr val="FF0000"/>
                </a:solidFill>
              </a:rPr>
              <a:t>: </a:t>
            </a:r>
            <a:r>
              <a:rPr kumimoji="1" lang="ja-JP" altLang="en-US" sz="1600" dirty="0">
                <a:solidFill>
                  <a:srgbClr val="FF0000"/>
                </a:solidFill>
              </a:rPr>
              <a:t>こちらの実現</a:t>
            </a:r>
            <a:endParaRPr kumimoji="1" lang="en-US" altLang="ja-JP" sz="1600" dirty="0">
              <a:solidFill>
                <a:srgbClr val="FF0000"/>
              </a:solidFill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5F0C65-029F-BFC6-ECA1-A3B3FF258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38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1185F-031F-4B5F-BB06-80CC6C31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できあがるセンサ端末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6E499-F168-43A6-4FA2-FA4E04A36E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マイコン本体</a:t>
            </a:r>
            <a:endParaRPr kumimoji="1" lang="en-US" altLang="ja-JP" dirty="0"/>
          </a:p>
          <a:p>
            <a:pPr lvl="1"/>
            <a:r>
              <a:rPr lang="en-US" altLang="ja-JP" dirty="0"/>
              <a:t>Arduino (</a:t>
            </a:r>
            <a:r>
              <a:rPr lang="ja-JP" altLang="en-US" dirty="0"/>
              <a:t>および互換機</a:t>
            </a:r>
            <a:r>
              <a:rPr lang="en-US" altLang="ja-JP" dirty="0"/>
              <a:t>)</a:t>
            </a:r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周辺回路接続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はんだ付け回避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社の</a:t>
            </a:r>
            <a:r>
              <a:rPr lang="en-US" altLang="ja-JP" dirty="0"/>
              <a:t>Grove system</a:t>
            </a:r>
            <a:r>
              <a:rPr lang="ja-JP" altLang="en-US" dirty="0"/>
              <a:t>を活用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利用するセンサ</a:t>
            </a:r>
            <a:r>
              <a:rPr kumimoji="1" lang="en-US" altLang="ja-JP" dirty="0"/>
              <a:t>/</a:t>
            </a:r>
            <a:r>
              <a:rPr kumimoji="1" lang="ja-JP" altLang="en-US" dirty="0"/>
              <a:t>周辺回路</a:t>
            </a:r>
            <a:endParaRPr kumimoji="1" lang="en-US" altLang="ja-JP" dirty="0"/>
          </a:p>
          <a:p>
            <a:pPr lvl="1"/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社のセンサ</a:t>
            </a:r>
            <a:endParaRPr lang="en-US" altLang="ja-JP" dirty="0"/>
          </a:p>
          <a:p>
            <a:pPr lvl="1"/>
            <a:r>
              <a:rPr kumimoji="1" lang="en-US" altLang="ja-JP" dirty="0"/>
              <a:t>Arduino</a:t>
            </a:r>
            <a:r>
              <a:rPr kumimoji="1" lang="ja-JP" altLang="en-US" dirty="0"/>
              <a:t>公式のシールド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マイコン関連ベンダのモジュール</a:t>
            </a:r>
            <a:endParaRPr kumimoji="1" lang="en-US" altLang="ja-JP" dirty="0"/>
          </a:p>
          <a:p>
            <a:pPr lvl="2"/>
            <a:r>
              <a:rPr lang="en-US" altLang="ja-JP" dirty="0"/>
              <a:t>Adafruit, </a:t>
            </a:r>
            <a:r>
              <a:rPr lang="en-US" altLang="ja-JP" dirty="0" err="1"/>
              <a:t>Sparcfun</a:t>
            </a:r>
            <a:r>
              <a:rPr lang="en-US" altLang="ja-JP" dirty="0"/>
              <a:t>, </a:t>
            </a:r>
            <a:r>
              <a:rPr lang="ja-JP" altLang="en-US" dirty="0"/>
              <a:t>秋月電子など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4B2E61-2BE7-CB35-ED0D-AE08333414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端末のプログラム</a:t>
            </a:r>
            <a:r>
              <a:rPr lang="en-US" altLang="ja-JP" dirty="0"/>
              <a:t> : </a:t>
            </a:r>
            <a:r>
              <a:rPr kumimoji="1" lang="ja-JP" altLang="en-US" dirty="0"/>
              <a:t>自動生成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動作確認済み機種</a:t>
            </a:r>
            <a:endParaRPr lang="en-US" altLang="ja-JP" dirty="0"/>
          </a:p>
          <a:p>
            <a:pPr lvl="1"/>
            <a:r>
              <a:rPr kumimoji="1" lang="en-US" altLang="ja-JP" dirty="0"/>
              <a:t>MKR Zero, MKR </a:t>
            </a:r>
            <a:r>
              <a:rPr kumimoji="1" lang="en-US" altLang="ja-JP" dirty="0" err="1"/>
              <a:t>WiFi</a:t>
            </a:r>
            <a:r>
              <a:rPr kumimoji="1" lang="en-US" altLang="ja-JP" dirty="0"/>
              <a:t> 1010</a:t>
            </a:r>
          </a:p>
          <a:p>
            <a:pPr lvl="1"/>
            <a:r>
              <a:rPr lang="en-US" altLang="ja-JP" dirty="0"/>
              <a:t>Nano 33 IoT</a:t>
            </a:r>
          </a:p>
          <a:p>
            <a:pPr lvl="1"/>
            <a:r>
              <a:rPr lang="ja-JP" altLang="en-US" dirty="0"/>
              <a:t>一部機能限定</a:t>
            </a:r>
            <a:endParaRPr lang="en-US" altLang="ja-JP" dirty="0"/>
          </a:p>
          <a:p>
            <a:pPr lvl="2"/>
            <a:r>
              <a:rPr kumimoji="1" lang="en-US" altLang="ja-JP" dirty="0"/>
              <a:t>Uno </a:t>
            </a:r>
            <a:r>
              <a:rPr lang="en-US" altLang="ja-JP" dirty="0"/>
              <a:t>R4 (minima, </a:t>
            </a:r>
            <a:r>
              <a:rPr lang="en-US" altLang="ja-JP" dirty="0" err="1"/>
              <a:t>WiFi</a:t>
            </a:r>
            <a:r>
              <a:rPr lang="en-US" altLang="ja-JP" dirty="0"/>
              <a:t>), Giga R1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3"/>
            <a:r>
              <a:rPr lang="en-US" altLang="ja-JP" dirty="0"/>
              <a:t>Sleep,</a:t>
            </a:r>
            <a:r>
              <a:rPr lang="ja-JP" altLang="en-US" dirty="0"/>
              <a:t> ウオッチドッグが未対応</a:t>
            </a:r>
            <a:endParaRPr lang="en-US" altLang="ja-JP" dirty="0"/>
          </a:p>
          <a:p>
            <a:pPr lvl="2"/>
            <a:r>
              <a:rPr kumimoji="1" lang="en-US" altLang="ja-JP" dirty="0"/>
              <a:t>Nano ESP32</a:t>
            </a:r>
          </a:p>
          <a:p>
            <a:pPr lvl="3"/>
            <a:r>
              <a:rPr kumimoji="1" lang="en-US" altLang="ja-JP" dirty="0"/>
              <a:t>SD/</a:t>
            </a:r>
            <a:r>
              <a:rPr kumimoji="1" lang="ja-JP" altLang="en-US" dirty="0"/>
              <a:t>マイクロ</a:t>
            </a:r>
            <a:r>
              <a:rPr kumimoji="1" lang="en-US" altLang="ja-JP" dirty="0"/>
              <a:t>SD</a:t>
            </a:r>
            <a:r>
              <a:rPr kumimoji="1" lang="ja-JP" altLang="en-US" dirty="0"/>
              <a:t>に問題あり</a:t>
            </a:r>
          </a:p>
        </p:txBody>
      </p:sp>
      <p:sp>
        <p:nvSpPr>
          <p:cNvPr id="5" name="フローチャート: 代替処理 4">
            <a:extLst>
              <a:ext uri="{FF2B5EF4-FFF2-40B4-BE49-F238E27FC236}">
                <a16:creationId xmlns:a16="http://schemas.microsoft.com/office/drawing/2014/main" id="{8A3E470E-24FE-090E-D397-3F260E71FD41}"/>
              </a:ext>
            </a:extLst>
          </p:cNvPr>
          <p:cNvSpPr/>
          <p:nvPr/>
        </p:nvSpPr>
        <p:spPr>
          <a:xfrm>
            <a:off x="4771281" y="1358920"/>
            <a:ext cx="3621024" cy="478427"/>
          </a:xfrm>
          <a:prstGeom prst="flowChartAlternateProcess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機種限定</a:t>
            </a:r>
            <a:r>
              <a:rPr kumimoji="1" lang="en-US" altLang="ja-JP" dirty="0">
                <a:solidFill>
                  <a:schemeClr val="tx1"/>
                </a:solidFill>
              </a:rPr>
              <a:t>(</a:t>
            </a:r>
            <a:r>
              <a:rPr kumimoji="1" lang="ja-JP" altLang="en-US" dirty="0">
                <a:solidFill>
                  <a:schemeClr val="tx1"/>
                </a:solidFill>
              </a:rPr>
              <a:t>メモリ容量が足かせ</a:t>
            </a:r>
            <a:r>
              <a:rPr kumimoji="1" lang="en-US" altLang="ja-JP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337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スケッチ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67935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A8E9-B9C4-E54A-A34C-C90CF8EB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698088E3-5666-8370-59C7-58327CED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0" y="985981"/>
            <a:ext cx="1455623" cy="25378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3AF612-575A-0B9A-B661-6796B9B9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端末仕様作成アプリ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83C3F0-B21F-430A-8602-F5B4E86B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C4765C-E45E-2818-783F-B65D609DF6FD}"/>
              </a:ext>
            </a:extLst>
          </p:cNvPr>
          <p:cNvSpPr/>
          <p:nvPr/>
        </p:nvSpPr>
        <p:spPr>
          <a:xfrm>
            <a:off x="179243" y="832093"/>
            <a:ext cx="1871941" cy="573664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8DA80BA-A836-9AE1-FB50-B8DBCDB119AD}"/>
              </a:ext>
            </a:extLst>
          </p:cNvPr>
          <p:cNvSpPr/>
          <p:nvPr/>
        </p:nvSpPr>
        <p:spPr>
          <a:xfrm>
            <a:off x="478821" y="2748212"/>
            <a:ext cx="1291570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79B0BD-FFCB-FFA8-C639-3744A646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44" y="608967"/>
            <a:ext cx="1646150" cy="4534533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699D65CA-4FE1-3AAC-083A-3CF1598B6255}"/>
              </a:ext>
            </a:extLst>
          </p:cNvPr>
          <p:cNvSpPr/>
          <p:nvPr/>
        </p:nvSpPr>
        <p:spPr>
          <a:xfrm>
            <a:off x="2886772" y="1902408"/>
            <a:ext cx="1291570" cy="573664"/>
          </a:xfrm>
          <a:prstGeom prst="wedgeRectCallout">
            <a:avLst>
              <a:gd name="adj1" fmla="val -40773"/>
              <a:gd name="adj2" fmla="val -6949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ネットワークや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ログ関連設定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6525DB7-B9D8-31FF-9946-6713DC208F6F}"/>
              </a:ext>
            </a:extLst>
          </p:cNvPr>
          <p:cNvSpPr/>
          <p:nvPr/>
        </p:nvSpPr>
        <p:spPr>
          <a:xfrm>
            <a:off x="3110423" y="3074919"/>
            <a:ext cx="735505" cy="573664"/>
          </a:xfrm>
          <a:prstGeom prst="wedgeRectCallout">
            <a:avLst>
              <a:gd name="adj1" fmla="val -113918"/>
              <a:gd name="adj2" fmla="val -4474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8551226-33CE-9B5A-BAFD-9462CB0E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79" y="1063937"/>
            <a:ext cx="1646150" cy="33913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AB5CDF-267E-D155-FE16-AFA6A073B729}"/>
              </a:ext>
            </a:extLst>
          </p:cNvPr>
          <p:cNvSpPr txBox="1"/>
          <p:nvPr/>
        </p:nvSpPr>
        <p:spPr>
          <a:xfrm>
            <a:off x="4724279" y="75208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個別センサ設定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9223E-ECDC-0B11-9E46-E395A7963E8E}"/>
              </a:ext>
            </a:extLst>
          </p:cNvPr>
          <p:cNvSpPr txBox="1"/>
          <p:nvPr/>
        </p:nvSpPr>
        <p:spPr>
          <a:xfrm>
            <a:off x="5100885" y="23784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接続する端子番号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7504FF-5B09-B51F-B4CF-D5056FC41FFF}"/>
              </a:ext>
            </a:extLst>
          </p:cNvPr>
          <p:cNvSpPr txBox="1"/>
          <p:nvPr/>
        </p:nvSpPr>
        <p:spPr>
          <a:xfrm>
            <a:off x="5547354" y="30625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IC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型番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E16A78-2815-145C-939F-05940F9B9F27}"/>
              </a:ext>
            </a:extLst>
          </p:cNvPr>
          <p:cNvSpPr txBox="1"/>
          <p:nvPr/>
        </p:nvSpPr>
        <p:spPr>
          <a:xfrm>
            <a:off x="5085690" y="174053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センサに割り当てる</a:t>
            </a:r>
            <a:endParaRPr kumimoji="1" lang="en-US" altLang="ja-JP" sz="12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ID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番号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2400C20-3324-2230-02D1-20BDADAE0BE0}"/>
              </a:ext>
            </a:extLst>
          </p:cNvPr>
          <p:cNvSpPr/>
          <p:nvPr/>
        </p:nvSpPr>
        <p:spPr>
          <a:xfrm>
            <a:off x="1752511" y="2014028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586327-AE76-3ECD-6A6C-6BB22AC76AB4}"/>
              </a:ext>
            </a:extLst>
          </p:cNvPr>
          <p:cNvSpPr/>
          <p:nvPr/>
        </p:nvSpPr>
        <p:spPr>
          <a:xfrm>
            <a:off x="4259799" y="206736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B2DEF76-B9C8-B606-2309-0ABB93AC5BB6}"/>
              </a:ext>
            </a:extLst>
          </p:cNvPr>
          <p:cNvSpPr/>
          <p:nvPr/>
        </p:nvSpPr>
        <p:spPr>
          <a:xfrm>
            <a:off x="6480703" y="2035580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9EB4AA9-055A-0B69-AE92-C30A6B311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537" y="1136424"/>
            <a:ext cx="1496110" cy="317655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19D0989-8409-8075-600A-13B2EF100EB9}"/>
              </a:ext>
            </a:extLst>
          </p:cNvPr>
          <p:cNvSpPr txBox="1"/>
          <p:nvPr/>
        </p:nvSpPr>
        <p:spPr>
          <a:xfrm>
            <a:off x="7120650" y="8111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仕様のセーブ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30485BE4-BFD3-CB43-9EC9-FD895EF7BB10}"/>
              </a:ext>
            </a:extLst>
          </p:cNvPr>
          <p:cNvSpPr/>
          <p:nvPr/>
        </p:nvSpPr>
        <p:spPr>
          <a:xfrm>
            <a:off x="7862255" y="2116154"/>
            <a:ext cx="867306" cy="524605"/>
          </a:xfrm>
          <a:prstGeom prst="wedgeRectCallout">
            <a:avLst>
              <a:gd name="adj1" fmla="val -66315"/>
              <a:gd name="adj2" fmla="val -5032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選択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D3ED6AA-C42F-462A-0C71-7F6E179B1078}"/>
              </a:ext>
            </a:extLst>
          </p:cNvPr>
          <p:cNvSpPr/>
          <p:nvPr/>
        </p:nvSpPr>
        <p:spPr>
          <a:xfrm>
            <a:off x="7827993" y="3035044"/>
            <a:ext cx="671654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セーブ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実行</a:t>
            </a:r>
          </a:p>
        </p:txBody>
      </p:sp>
    </p:spTree>
    <p:extLst>
      <p:ext uri="{BB962C8B-B14F-4D97-AF65-F5344CB8AC3E}">
        <p14:creationId xmlns:p14="http://schemas.microsoft.com/office/powerpoint/2010/main" val="30163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2D047-CD6D-403F-F4DA-CC591A601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9B3CA7-8149-00BF-EDE1-AE22DF46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仕様チェックアプリ</a:t>
            </a:r>
          </a:p>
        </p:txBody>
      </p:sp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99BAC884-1483-0B87-65E8-22C3FB9C8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774" y="950400"/>
            <a:ext cx="4675226" cy="378720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チェック内容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使う機能と</a:t>
            </a:r>
            <a:r>
              <a:rPr lang="en-US" altLang="ja-JP" dirty="0"/>
              <a:t>MCU</a:t>
            </a:r>
            <a:r>
              <a:rPr lang="ja-JP" altLang="en-US" dirty="0"/>
              <a:t>がマッチするか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選択したセンサ</a:t>
            </a:r>
            <a:r>
              <a:rPr lang="en-US" altLang="ja-JP" dirty="0"/>
              <a:t>IC</a:t>
            </a:r>
            <a:r>
              <a:rPr lang="ja-JP" altLang="en-US" dirty="0"/>
              <a:t>の動作電圧と</a:t>
            </a:r>
            <a:r>
              <a:rPr lang="en-US" altLang="ja-JP" dirty="0"/>
              <a:t>Arduino</a:t>
            </a:r>
            <a:r>
              <a:rPr lang="ja-JP" altLang="en-US" dirty="0"/>
              <a:t>の動作電圧の一致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en-US" altLang="ja-JP" dirty="0"/>
              <a:t>I/O</a:t>
            </a:r>
            <a:r>
              <a:rPr lang="ja-JP" altLang="en-US" dirty="0"/>
              <a:t>端子の重複利用の有無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ja-JP" altLang="en-US" dirty="0"/>
              <a:t>バス型</a:t>
            </a:r>
            <a:r>
              <a:rPr lang="en-US" altLang="ja-JP" dirty="0"/>
              <a:t>I/F(I2C, SPI)</a:t>
            </a:r>
            <a:r>
              <a:rPr lang="ja-JP" altLang="en-US" dirty="0"/>
              <a:t>の端子は除く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7FF897B-E114-2FE5-C3DD-15B34B550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F3307E1-3A42-C8AB-4891-B1624F39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44" y="1282412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A3D7D32-3A88-F2A0-B212-018C3852917E}"/>
              </a:ext>
            </a:extLst>
          </p:cNvPr>
          <p:cNvSpPr txBox="1"/>
          <p:nvPr/>
        </p:nvSpPr>
        <p:spPr>
          <a:xfrm>
            <a:off x="502856" y="1647925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  <p:sp>
        <p:nvSpPr>
          <p:cNvPr id="7" name="十字形 6">
            <a:extLst>
              <a:ext uri="{FF2B5EF4-FFF2-40B4-BE49-F238E27FC236}">
                <a16:creationId xmlns:a16="http://schemas.microsoft.com/office/drawing/2014/main" id="{52DCC95E-F8F9-8D32-144C-286F4E717472}"/>
              </a:ext>
            </a:extLst>
          </p:cNvPr>
          <p:cNvSpPr/>
          <p:nvPr/>
        </p:nvSpPr>
        <p:spPr>
          <a:xfrm>
            <a:off x="1426507" y="1416951"/>
            <a:ext cx="389106" cy="415046"/>
          </a:xfrm>
          <a:prstGeom prst="plus">
            <a:avLst>
              <a:gd name="adj" fmla="val 37500"/>
            </a:avLst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168F9C-88A3-7CA1-A103-42C9948BFF11}"/>
              </a:ext>
            </a:extLst>
          </p:cNvPr>
          <p:cNvSpPr txBox="1"/>
          <p:nvPr/>
        </p:nvSpPr>
        <p:spPr>
          <a:xfrm>
            <a:off x="2045756" y="1328476"/>
            <a:ext cx="1761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機種情報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(MCU, </a:t>
            </a:r>
            <a:r>
              <a:rPr kumimoji="1" lang="ja-JP" altLang="en-US" sz="1400" dirty="0"/>
              <a:t>動作電圧等</a:t>
            </a:r>
            <a:r>
              <a:rPr kumimoji="1" lang="en-US" altLang="ja-JP" sz="1400" dirty="0"/>
              <a:t>)</a:t>
            </a:r>
            <a:endParaRPr kumimoji="1" lang="ja-JP" altLang="en-US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59540FA-E322-3D81-16FC-1DFADCEDBBF0}"/>
              </a:ext>
            </a:extLst>
          </p:cNvPr>
          <p:cNvSpPr txBox="1"/>
          <p:nvPr/>
        </p:nvSpPr>
        <p:spPr>
          <a:xfrm>
            <a:off x="1094383" y="4564537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1C8455D-42BC-5183-64BC-299E76B6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35" y="2852981"/>
            <a:ext cx="1386081" cy="1583752"/>
          </a:xfrm>
          <a:prstGeom prst="rect">
            <a:avLst/>
          </a:prstGeom>
        </p:spPr>
      </p:pic>
      <p:sp>
        <p:nvSpPr>
          <p:cNvPr id="11" name="矢印: 下 10">
            <a:extLst>
              <a:ext uri="{FF2B5EF4-FFF2-40B4-BE49-F238E27FC236}">
                <a16:creationId xmlns:a16="http://schemas.microsoft.com/office/drawing/2014/main" id="{9EF61E47-C64F-07D9-7084-EFD0C077BEC8}"/>
              </a:ext>
            </a:extLst>
          </p:cNvPr>
          <p:cNvSpPr/>
          <p:nvPr/>
        </p:nvSpPr>
        <p:spPr>
          <a:xfrm>
            <a:off x="1498060" y="2375892"/>
            <a:ext cx="447255" cy="391717"/>
          </a:xfrm>
          <a:prstGeom prst="down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F84BD996-DFDF-00B3-15E3-3E7511A90D88}"/>
              </a:ext>
            </a:extLst>
          </p:cNvPr>
          <p:cNvSpPr/>
          <p:nvPr/>
        </p:nvSpPr>
        <p:spPr>
          <a:xfrm>
            <a:off x="343711" y="1170835"/>
            <a:ext cx="3463105" cy="10772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987B1-4F5C-1461-B387-EF80BF31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端末プログラム生成アプリ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9B14-BF43-90A6-F2ED-D07D9F14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4" name="フローチャート: 磁気ディスク 3">
            <a:extLst>
              <a:ext uri="{FF2B5EF4-FFF2-40B4-BE49-F238E27FC236}">
                <a16:creationId xmlns:a16="http://schemas.microsoft.com/office/drawing/2014/main" id="{804E6B3D-BF63-21CD-B1CD-E344875E93B6}"/>
              </a:ext>
            </a:extLst>
          </p:cNvPr>
          <p:cNvSpPr/>
          <p:nvPr/>
        </p:nvSpPr>
        <p:spPr>
          <a:xfrm>
            <a:off x="2171965" y="2585497"/>
            <a:ext cx="1277836" cy="9549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A195DA-055E-CD8F-4E37-62BA368A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6" y="1356267"/>
            <a:ext cx="1191300" cy="13652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117C4-61DA-F0FF-F550-DB5C50147B22}"/>
              </a:ext>
            </a:extLst>
          </p:cNvPr>
          <p:cNvSpPr txBox="1"/>
          <p:nvPr/>
        </p:nvSpPr>
        <p:spPr>
          <a:xfrm>
            <a:off x="2568395" y="927071"/>
            <a:ext cx="130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アプリ本体</a:t>
            </a:r>
            <a:endParaRPr kumimoji="1" lang="en-US" altLang="ja-JP" sz="1200" dirty="0"/>
          </a:p>
          <a:p>
            <a:pPr algn="ctr"/>
            <a:r>
              <a:rPr kumimoji="1" lang="en-US" altLang="ja-JP" sz="1200" dirty="0"/>
              <a:t>(Python + </a:t>
            </a:r>
            <a:r>
              <a:rPr kumimoji="1" lang="en-US" altLang="ja-JP" sz="1200" dirty="0" err="1"/>
              <a:t>flet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47414-5B48-3789-CC69-A592C539AA02}"/>
              </a:ext>
            </a:extLst>
          </p:cNvPr>
          <p:cNvSpPr/>
          <p:nvPr/>
        </p:nvSpPr>
        <p:spPr>
          <a:xfrm>
            <a:off x="5134952" y="1220069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パラメータファイル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(C</a:t>
            </a:r>
            <a:r>
              <a:rPr kumimoji="1" lang="ja-JP" altLang="en-US" sz="1200" dirty="0">
                <a:solidFill>
                  <a:schemeClr val="tx1"/>
                </a:solidFill>
              </a:rPr>
              <a:t>言語ヘッダ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37B408-ABBA-7813-BCA1-BBB87154DFE2}"/>
              </a:ext>
            </a:extLst>
          </p:cNvPr>
          <p:cNvSpPr txBox="1"/>
          <p:nvPr/>
        </p:nvSpPr>
        <p:spPr>
          <a:xfrm>
            <a:off x="2078877" y="2940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・アプリ基幹部分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・各種</a:t>
            </a:r>
            <a:r>
              <a:rPr kumimoji="1" lang="en-US" altLang="ja-JP" sz="1200" dirty="0"/>
              <a:t>IC</a:t>
            </a:r>
            <a:r>
              <a:rPr kumimoji="1" lang="ja-JP" altLang="en-US" sz="1200" dirty="0"/>
              <a:t>用部品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45B289-9DC4-ADA3-D585-12E4EF6AFF52}"/>
              </a:ext>
            </a:extLst>
          </p:cNvPr>
          <p:cNvSpPr txBox="1"/>
          <p:nvPr/>
        </p:nvSpPr>
        <p:spPr>
          <a:xfrm>
            <a:off x="2116604" y="358971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プログラム部品集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ED90A8-6B6F-6DE5-5D94-F164AD340884}"/>
              </a:ext>
            </a:extLst>
          </p:cNvPr>
          <p:cNvSpPr/>
          <p:nvPr/>
        </p:nvSpPr>
        <p:spPr>
          <a:xfrm>
            <a:off x="5134952" y="1722287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スケッチ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2CB1D8-AAC5-3026-496A-A585C656C88C}"/>
              </a:ext>
            </a:extLst>
          </p:cNvPr>
          <p:cNvSpPr/>
          <p:nvPr/>
        </p:nvSpPr>
        <p:spPr>
          <a:xfrm>
            <a:off x="5134950" y="2249428"/>
            <a:ext cx="1566897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ライブラリ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9F0F888-5A4D-28A0-EA80-0F8B862E1716}"/>
              </a:ext>
            </a:extLst>
          </p:cNvPr>
          <p:cNvSpPr/>
          <p:nvPr/>
        </p:nvSpPr>
        <p:spPr>
          <a:xfrm>
            <a:off x="3989876" y="1770828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AF98A4-F460-E4CB-30EB-9ED796E6C70E}"/>
              </a:ext>
            </a:extLst>
          </p:cNvPr>
          <p:cNvSpPr/>
          <p:nvPr/>
        </p:nvSpPr>
        <p:spPr>
          <a:xfrm>
            <a:off x="1479610" y="1835032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4E13D6-1382-3A45-B850-9085B578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0" y="1914948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BA8EE2-66F5-3013-FE0B-CD58047DDF38}"/>
              </a:ext>
            </a:extLst>
          </p:cNvPr>
          <p:cNvSpPr txBox="1"/>
          <p:nvPr/>
        </p:nvSpPr>
        <p:spPr>
          <a:xfrm>
            <a:off x="610052" y="2280461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723773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855</TotalTime>
  <Words>2048</Words>
  <Application>Microsoft Office PowerPoint</Application>
  <PresentationFormat>画面に合わせる (16:9)</PresentationFormat>
  <Paragraphs>503</Paragraphs>
  <Slides>38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4" baseType="lpstr">
      <vt:lpstr>-apple-system</vt:lpstr>
      <vt:lpstr>メイリオ</vt:lpstr>
      <vt:lpstr>Arial</vt:lpstr>
      <vt:lpstr>Times New Roman</vt:lpstr>
      <vt:lpstr>Wingdings</vt:lpstr>
      <vt:lpstr>デジタルリテラシ</vt:lpstr>
      <vt:lpstr>センサ端末プログラム自動生成環境</vt:lpstr>
      <vt:lpstr>研究の背景とシステムの概要</vt:lpstr>
      <vt:lpstr>対象とするセンサ系IoTシステム</vt:lpstr>
      <vt:lpstr>センサ端末プログラム自動生成環境の目的</vt:lpstr>
      <vt:lpstr>できあがるセンサ端末</vt:lpstr>
      <vt:lpstr>センサ端末プログラム自動生成環境</vt:lpstr>
      <vt:lpstr>端末仕様作成アプリ</vt:lpstr>
      <vt:lpstr>仕様チェックアプリ</vt:lpstr>
      <vt:lpstr>端末プログラム生成アプリ</vt:lpstr>
      <vt:lpstr>Arduinoとマイコンの基礎知識</vt:lpstr>
      <vt:lpstr>センサ端末開発用マイコン : プロの世界</vt:lpstr>
      <vt:lpstr>オープンソースハードウェア(Arduino等)</vt:lpstr>
      <vt:lpstr>Arduinoの代表的な機種</vt:lpstr>
      <vt:lpstr>Arduinoにおけるソフトウェア開発</vt:lpstr>
      <vt:lpstr>Arduinoに搭載されているMCU</vt:lpstr>
      <vt:lpstr>Arduino互換機(完全互換以外)</vt:lpstr>
      <vt:lpstr>周辺回路接続 (1) : ブレッドボード</vt:lpstr>
      <vt:lpstr>周辺回路接続 (2) : シールド</vt:lpstr>
      <vt:lpstr>周辺回路接続 (3) : Grove System</vt:lpstr>
      <vt:lpstr>周辺回路接続 (4) : Grove System</vt:lpstr>
      <vt:lpstr>周辺回路接続 (5) : Grove変換ケーブル</vt:lpstr>
      <vt:lpstr>Groveコネクタの注意事項</vt:lpstr>
      <vt:lpstr>周辺回路とマイコンを接続するインターフェース</vt:lpstr>
      <vt:lpstr>周辺回路とのインターフェース(1) : デジタル</vt:lpstr>
      <vt:lpstr>周辺回路とのインターフェース(2) : アナログ</vt:lpstr>
      <vt:lpstr>周辺回路とのインターフェース(3) : I2C</vt:lpstr>
      <vt:lpstr>周辺回路とのインターフェース(4) : SPI</vt:lpstr>
      <vt:lpstr>センサ端末として動作するArduino</vt:lpstr>
      <vt:lpstr>機能制限，安定性に不安があるが一応動くもの(1)</vt:lpstr>
      <vt:lpstr>機能制限，安定性に不安があるが一応動くもの(2)</vt:lpstr>
      <vt:lpstr>MKR Zero</vt:lpstr>
      <vt:lpstr>MKR WiFi 1010</vt:lpstr>
      <vt:lpstr>Nano 33 IoT</vt:lpstr>
      <vt:lpstr>Uno R4 minima</vt:lpstr>
      <vt:lpstr>Uno R4 WiFi</vt:lpstr>
      <vt:lpstr>Giga R1 WiFi</vt:lpstr>
      <vt:lpstr>Giga R1 WiFi利用時の注意事項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2024-06-05T02:02:27Z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